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159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782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8326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2028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049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226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9771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5913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5651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7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791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271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606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092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033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663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121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F02A237-0019-4544-978A-4BEC98858B24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6DF7F-4A46-47B2-999B-A59A431F6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6387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Презентация «Экологическая тропа»</a:t>
            </a:r>
            <a:endParaRPr lang="ru-RU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777380"/>
            <a:ext cx="4143404" cy="86142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dirty="0" smtClean="0">
                <a:solidFill>
                  <a:srgbClr val="FFFF00"/>
                </a:solidFill>
                <a:latin typeface="Impact" panose="020B0806030902050204" pitchFamily="34" charset="0"/>
              </a:rPr>
              <a:t>Подготовил : воспитатель МКДОУ д/с №3</a:t>
            </a:r>
          </a:p>
          <a:p>
            <a:pPr algn="l"/>
            <a:r>
              <a:rPr lang="ru-RU" dirty="0" smtClean="0">
                <a:solidFill>
                  <a:srgbClr val="FFFF00"/>
                </a:solidFill>
                <a:latin typeface="Impact" panose="020B0806030902050204" pitchFamily="34" charset="0"/>
              </a:rPr>
              <a:t>Агафонова Лариса Николаевна</a:t>
            </a:r>
            <a:endParaRPr lang="ru-RU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520380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Станция «Луг»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I:\Мои фото\фото участка 2015г\P7101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980728"/>
            <a:ext cx="4143403" cy="5145435"/>
          </a:xfrm>
          <a:prstGeom prst="rect">
            <a:avLst/>
          </a:prstGeom>
          <a:noFill/>
        </p:spPr>
      </p:pic>
      <p:pic>
        <p:nvPicPr>
          <p:cNvPr id="9219" name="Picture 3" descr="I:\Мои фото\фото участка 2015г\P7101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4176464" cy="5141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1"/>
            <a:ext cx="6798734" cy="10527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Станция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«Наша ферма»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:\Мои фото\фото участка 2015г\P7101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8712968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424474" cy="936104"/>
          </a:xfrm>
        </p:spPr>
        <p:txBody>
          <a:bodyPr/>
          <a:lstStyle/>
          <a:p>
            <a:r>
              <a:rPr lang="ru-RU" dirty="0" smtClean="0"/>
              <a:t> Станция «Цветочная»</a:t>
            </a:r>
            <a:endParaRPr lang="ru-RU" dirty="0"/>
          </a:p>
        </p:txBody>
      </p:sp>
      <p:pic>
        <p:nvPicPr>
          <p:cNvPr id="10242" name="Picture 2" descr="I:\Мои фото\фото участка 2015г\P7101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52736"/>
            <a:ext cx="4502873" cy="5364045"/>
          </a:xfrm>
          <a:prstGeom prst="rect">
            <a:avLst/>
          </a:prstGeom>
          <a:noFill/>
        </p:spPr>
      </p:pic>
      <p:pic>
        <p:nvPicPr>
          <p:cNvPr id="10243" name="Picture 3" descr="I:\Мои фото\фото участка 2015г\P7101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4176464" cy="5364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8641"/>
            <a:ext cx="4392488" cy="7920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«Готовим салат»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I:\Мои фото\мои фото\DSC00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980728"/>
            <a:ext cx="4464496" cy="5116847"/>
          </a:xfrm>
          <a:prstGeom prst="rect">
            <a:avLst/>
          </a:prstGeom>
          <a:noFill/>
        </p:spPr>
      </p:pic>
      <p:pic>
        <p:nvPicPr>
          <p:cNvPr id="1027" name="Picture 3" descr="I:\Мои фото\мои фото\мои фото\DSC0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392488" cy="5162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3"/>
            <a:ext cx="5851872" cy="8640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Станция «Водная»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I:\Мои фото\фото 2\фото подг.гр\P8190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357717" cy="5091479"/>
          </a:xfrm>
          <a:prstGeom prst="rect">
            <a:avLst/>
          </a:prstGeom>
          <a:noFill/>
        </p:spPr>
      </p:pic>
      <p:pic>
        <p:nvPicPr>
          <p:cNvPr id="2051" name="Picture 3" descr="I:\Мои фото\фото 2\фото подг.гр\P8190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80728"/>
            <a:ext cx="3814487" cy="5091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914" y="404665"/>
            <a:ext cx="6798734" cy="792088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Хозяин тропы в гостях  у детей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:\Мои фото\фото из фотоаппарата 2016г\PA021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71612"/>
            <a:ext cx="4249612" cy="4972072"/>
          </a:xfrm>
          <a:prstGeom prst="rect">
            <a:avLst/>
          </a:prstGeom>
          <a:noFill/>
        </p:spPr>
      </p:pic>
      <p:pic>
        <p:nvPicPr>
          <p:cNvPr id="1027" name="Picture 3" descr="I:\Мои фото\фото из фотоаппарата 2016г\PA021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4321050" cy="4932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336704" cy="1400530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Экологическая викторина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I:\Мои фото\фото эк.ВИКТОРИНАст.гр. 2014г\P1231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268760"/>
            <a:ext cx="8496944" cy="4979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52718"/>
            <a:ext cx="5272346" cy="140053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Начало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тропы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I:\Мои фото\фото участка 2015г\P7101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196752"/>
            <a:ext cx="8640960" cy="5059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1"/>
            <a:ext cx="5563840" cy="72007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Станция «Берёза»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I:\Мои фото\фото участка 2015г\P710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8784976" cy="5291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116633"/>
            <a:ext cx="6798734" cy="144015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Станция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«Экспериментальная»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I:\Мои фото\фото участка 2015г\P7101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78" y="1412776"/>
            <a:ext cx="4535423" cy="5100887"/>
          </a:xfrm>
          <a:prstGeom prst="rect">
            <a:avLst/>
          </a:prstGeom>
          <a:noFill/>
        </p:spPr>
      </p:pic>
      <p:pic>
        <p:nvPicPr>
          <p:cNvPr id="5123" name="Picture 3" descr="I:\Мои фото\фото участка 2015г\P7101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210" y="1412776"/>
            <a:ext cx="4237278" cy="4836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2718"/>
            <a:ext cx="7000538" cy="140053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Станция «Птичий Дом»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I:\Мои фото\фото участка 2015г\P7101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268760"/>
            <a:ext cx="8064896" cy="4979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375957" y="332656"/>
            <a:ext cx="4400552" cy="1080120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Станция «Огород»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7171" name="Picture 3" descr="I:\Мои фото\фото участка 2015г\P7101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0459" y="1426490"/>
            <a:ext cx="3786214" cy="4954837"/>
          </a:xfrm>
          <a:prstGeom prst="rect">
            <a:avLst/>
          </a:prstGeom>
          <a:noFill/>
        </p:spPr>
      </p:pic>
      <p:pic>
        <p:nvPicPr>
          <p:cNvPr id="7172" name="Picture 4" descr="I:\Мои фото\фото участка 2015г\P7101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7543" y="1412776"/>
            <a:ext cx="4429155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«Дорожка здоровья»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I:\Мои фото\фото участка 2015г\P7101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85888" y="2052638"/>
            <a:ext cx="5594349" cy="4195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</TotalTime>
  <Words>61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Ион</vt:lpstr>
      <vt:lpstr>Презентация «Экологическая тропа»</vt:lpstr>
      <vt:lpstr>Хозяин тропы в гостях  у детей</vt:lpstr>
      <vt:lpstr>Экологическая викторина </vt:lpstr>
      <vt:lpstr>Начало тропы</vt:lpstr>
      <vt:lpstr>Станция «Берёза»</vt:lpstr>
      <vt:lpstr>Станция «Экспериментальная»</vt:lpstr>
      <vt:lpstr>Станция «Птичий Дом» </vt:lpstr>
      <vt:lpstr>Слайд 8</vt:lpstr>
      <vt:lpstr>«Дорожка здоровья»</vt:lpstr>
      <vt:lpstr>Станция «Луг»</vt:lpstr>
      <vt:lpstr>Станция  «Наша ферма»</vt:lpstr>
      <vt:lpstr> Станция «Цветочная»</vt:lpstr>
      <vt:lpstr>«Готовим салат»</vt:lpstr>
      <vt:lpstr>Станция «Водная»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Лора</dc:creator>
  <cp:lastModifiedBy>User</cp:lastModifiedBy>
  <cp:revision>13</cp:revision>
  <dcterms:created xsi:type="dcterms:W3CDTF">2019-12-11T15:35:44Z</dcterms:created>
  <dcterms:modified xsi:type="dcterms:W3CDTF">2024-01-30T11:53:09Z</dcterms:modified>
</cp:coreProperties>
</file>