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7" r:id="rId3"/>
    <p:sldId id="257" r:id="rId4"/>
    <p:sldId id="261" r:id="rId5"/>
    <p:sldId id="262" r:id="rId6"/>
    <p:sldId id="263" r:id="rId7"/>
    <p:sldId id="264" r:id="rId8"/>
    <p:sldId id="268" r:id="rId9"/>
    <p:sldId id="269" r:id="rId10"/>
    <p:sldId id="270" r:id="rId11"/>
    <p:sldId id="271" r:id="rId12"/>
    <p:sldId id="272" r:id="rId13"/>
    <p:sldId id="27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A2BEFE-9EF5-B1DA-D731-41A8DA0766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DABB476-3B33-461D-3601-3E1E97C53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3B2FCA-F5EC-EE14-107B-F1FFA3FBF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205A-06B1-4656-873A-03BEA003DECA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D5F7B0-A811-1F8A-007A-1B537BCF4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A6512A-7A74-19D4-67CD-236EA36A8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02F52-2513-492C-8D7C-4BB249C0B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612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C1964D-B142-9E94-9796-29A128E44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4031AD6-1E09-1D31-853B-2B6D059BB1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315160-7A90-1763-CD4A-5A8DC389B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205A-06B1-4656-873A-03BEA003DECA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4EB5F5-7929-96F3-FBA3-485890B73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5F0D38-B3FD-5828-4CE8-22520DC50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02F52-2513-492C-8D7C-4BB249C0B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171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2CC4A3A-CD2E-0C03-617E-4EE13C0085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02DA30-E5F2-D739-7D48-8F2616E79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3FCA7B-8C93-BADA-0F1B-67E93680B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205A-06B1-4656-873A-03BEA003DECA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0C96C5-EE70-8402-63EF-C83798FB9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9D0F25-969E-51D0-3EAE-B59DEBB03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02F52-2513-492C-8D7C-4BB249C0B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618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467B2E-0AD1-29D7-682B-195DCE649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85C87B-728D-9509-A396-BFEE8AB20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FB5856-FBD8-C821-85C3-5E3E7FA64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205A-06B1-4656-873A-03BEA003DECA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FD3C63-9FFF-ECE0-0A05-CF805D85F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C32118-09AE-6866-10E2-BE59CA7D5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02F52-2513-492C-8D7C-4BB249C0B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85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1220FF-9B7F-B5C4-BE44-232BBC0D2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0B26A6-481C-70B8-F8A6-19C50D581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89E5FA-CD41-9626-FA11-5019E9572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205A-06B1-4656-873A-03BEA003DECA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31CDA7-5242-8F98-76A4-76FB5A97B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2970D0-C504-8A34-946E-CBB0DDD4D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02F52-2513-492C-8D7C-4BB249C0B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394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75C3E3-4993-48BD-63EC-CFE0EFA75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5CE387-ABB5-712D-E78A-0B5883385B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C46FC8-54C5-472E-3D10-6190CFF1E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91F331-B29D-FA08-EC49-90F65EEC6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205A-06B1-4656-873A-03BEA003DECA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393246-40DB-DCD6-83F8-E0645503B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D0E546-EB30-EA56-1B34-BE485F69E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02F52-2513-492C-8D7C-4BB249C0B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08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9D7C29-27C7-9CC1-FB08-13697EFD2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564E61-D415-991C-508A-C504C166C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2F5D7C5-2EF2-4157-DACC-A67702772B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19F7E2C-D44A-3F79-C9CF-E4D4233617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D36C4DB-59D0-507A-AB3F-DAA7EC744F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12E8FAA-133C-81BC-CF91-A416423BC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205A-06B1-4656-873A-03BEA003DECA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8A446B1-8F6B-A2B6-D0DB-EF06B4253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3DD4743-E206-C9F8-8248-20C05711C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02F52-2513-492C-8D7C-4BB249C0B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785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4050C-3E10-3197-4E81-7DAE77716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B105BA9-A4BE-5925-C66B-B87CCBB21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205A-06B1-4656-873A-03BEA003DECA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422ABF3-48E9-D7BC-9E5C-2271B437A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664AC53-0CFA-47AA-31B8-87E38A09C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02F52-2513-492C-8D7C-4BB249C0B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484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BA93404-9664-A662-31FD-BB74F8FD0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205A-06B1-4656-873A-03BEA003DECA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07754AF-2DA5-45FE-D1F5-C1449B94F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048E63-6915-885F-ECEB-BC9BB46FA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02F52-2513-492C-8D7C-4BB249C0B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18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B7A802-D05C-893C-78AA-4369FF750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1F2CE5-5DE7-EEC5-D616-D0CDCF3A2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D252820-C56F-A224-5D12-22FBD7B4F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84E051-3279-CFFB-F4E0-F5552E6EA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205A-06B1-4656-873A-03BEA003DECA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8ACEEF-9428-2C84-7838-B98BFD441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2BA65C-81CD-545F-B26A-0248434E1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02F52-2513-492C-8D7C-4BB249C0B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552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D85A23-006D-6AA5-B78C-B2CB2C5DB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801FA45-09B7-5BCE-C866-CD6E8C3AC9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0A9B287-401B-2018-D871-4285A8F565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F50E02-097A-C9E4-E7BB-3EEB6341C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205A-06B1-4656-873A-03BEA003DECA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431625-A532-BF1C-FEA8-DB7CA921D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61FAF9-5E24-D1CB-0A57-52BECD1B8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02F52-2513-492C-8D7C-4BB249C0B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193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21ECD-51A6-49B9-A4C6-1457A4794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451F6C-6E43-0943-E3DE-5D2C29A5E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0422E7-62F6-60F4-0304-E7AC83967A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3205A-06B1-4656-873A-03BEA003DECA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375309-F9D9-97BF-E683-AAC73D7A6B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5228F4-AAD6-A8C3-F300-7A06ABCA70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02F52-2513-492C-8D7C-4BB249C0B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058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greeklish.org/features/zoya/images/new-collage_04.jpg">
            <a:extLst>
              <a:ext uri="{FF2B5EF4-FFF2-40B4-BE49-F238E27FC236}">
                <a16:creationId xmlns:a16="http://schemas.microsoft.com/office/drawing/2014/main" id="{994C2D96-20B3-7C66-DB2D-AD80982D1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11" y="1549514"/>
            <a:ext cx="4825478" cy="489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A74CE6A-27B2-DC1D-D942-05D58F8DAAB6}"/>
              </a:ext>
            </a:extLst>
          </p:cNvPr>
          <p:cNvSpPr/>
          <p:nvPr/>
        </p:nvSpPr>
        <p:spPr>
          <a:xfrm>
            <a:off x="4873783" y="2957679"/>
            <a:ext cx="7143342" cy="2308324"/>
          </a:xfrm>
          <a:prstGeom prst="rect">
            <a:avLst/>
          </a:prstGeom>
          <a:solidFill>
            <a:schemeClr val="accent1"/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Бессмертный Подвиг Зои Космодемьянской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5512FE4F-A981-AF6D-05D5-384D368CF31B}"/>
              </a:ext>
            </a:extLst>
          </p:cNvPr>
          <p:cNvSpPr/>
          <p:nvPr/>
        </p:nvSpPr>
        <p:spPr>
          <a:xfrm>
            <a:off x="5379334" y="5760109"/>
            <a:ext cx="6482897" cy="8360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 1 квалификационной категории Логачева Надежда Владимировна,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FE35C5C-E59D-EA88-D3E2-76A8D42BADE9}"/>
              </a:ext>
            </a:extLst>
          </p:cNvPr>
          <p:cNvSpPr/>
          <p:nvPr/>
        </p:nvSpPr>
        <p:spPr>
          <a:xfrm>
            <a:off x="940526" y="354566"/>
            <a:ext cx="11033760" cy="119494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 детский сад № 3</a:t>
            </a:r>
          </a:p>
        </p:txBody>
      </p:sp>
    </p:spTree>
    <p:extLst>
      <p:ext uri="{BB962C8B-B14F-4D97-AF65-F5344CB8AC3E}">
        <p14:creationId xmlns:p14="http://schemas.microsoft.com/office/powerpoint/2010/main" val="223918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870D07B-8538-DC62-D4A0-684199A401CF}"/>
              </a:ext>
            </a:extLst>
          </p:cNvPr>
          <p:cNvSpPr/>
          <p:nvPr/>
        </p:nvSpPr>
        <p:spPr>
          <a:xfrm>
            <a:off x="8478746" y="399506"/>
            <a:ext cx="3614057" cy="60589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 плакали. Многие отвернулись, чтобы не видеть того, что должно было произойти. Палач потянул веревку, петля стянула горло. Зоя руками раздвинула петлю и крикнула: «Прощайте, товарищи! Боритесь! Не бойтесь!».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Зою похоронили без почестей за деревней под плакучей березкой. Сейчас на этом месте памятник Зои Космодемьянской.</a:t>
            </a:r>
          </a:p>
          <a:p>
            <a:pPr algn="just"/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После войны Зоя Космодемьянская была посмертно удостоенная Звезды Героя Советского Союза и торжественно перезахоронена на Новодевичьем кладбище в Москве. </a:t>
            </a:r>
          </a:p>
          <a:p>
            <a:pPr algn="just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www.phys.msu.ru/rus/about/sovphys/pics/59-11.files/fig67-25.jpg">
            <a:extLst>
              <a:ext uri="{FF2B5EF4-FFF2-40B4-BE49-F238E27FC236}">
                <a16:creationId xmlns:a16="http://schemas.microsoft.com/office/drawing/2014/main" id="{32AFCDDA-0516-7B4B-C781-46EE1E42C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57" y="336278"/>
            <a:ext cx="8139112" cy="540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D284EC1A-075C-56ED-81A0-DED16F80A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515" y="6076350"/>
            <a:ext cx="7576456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Деревня  Петрищево. Памятник Зое</a:t>
            </a: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274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2">
            <a:extLst>
              <a:ext uri="{FF2B5EF4-FFF2-40B4-BE49-F238E27FC236}">
                <a16:creationId xmlns:a16="http://schemas.microsoft.com/office/drawing/2014/main" id="{52A51B81-FB3E-D733-0513-7AF57E6B7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526" y="5726740"/>
            <a:ext cx="4172424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возле московской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школы № 201.</a:t>
            </a: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433A49D4-4FFA-A013-6EF8-EEC32C85D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4660" y="5756684"/>
            <a:ext cx="4260654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на станции метро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«Партизанская».</a:t>
            </a:r>
          </a:p>
        </p:txBody>
      </p:sp>
      <p:pic>
        <p:nvPicPr>
          <p:cNvPr id="8" name="Picture 6" descr="http://www.museum.ru/img.asp?1869">
            <a:extLst>
              <a:ext uri="{FF2B5EF4-FFF2-40B4-BE49-F238E27FC236}">
                <a16:creationId xmlns:a16="http://schemas.microsoft.com/office/drawing/2014/main" id="{73FD83D3-1024-30FD-5C38-405257953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786" y="299039"/>
            <a:ext cx="4453028" cy="3340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Файл:Zoya Kosmodemyanskaya (Partizanskaya station, Moscow).JPG">
            <a:extLst>
              <a:ext uri="{FF2B5EF4-FFF2-40B4-BE49-F238E27FC236}">
                <a16:creationId xmlns:a16="http://schemas.microsoft.com/office/drawing/2014/main" id="{334DDE09-0DD9-B1D5-E7BF-9E20A9545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758" y="63023"/>
            <a:ext cx="4202113" cy="554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Файл:Memorial to Zoya Kosmodemyanskaya.JPG">
            <a:extLst>
              <a:ext uri="{FF2B5EF4-FFF2-40B4-BE49-F238E27FC236}">
                <a16:creationId xmlns:a16="http://schemas.microsoft.com/office/drawing/2014/main" id="{101304B0-3A7D-7A5F-CBA4-686236C4D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03" y="63022"/>
            <a:ext cx="3754438" cy="554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117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9E4334-7797-8511-C0CC-9BEC678551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539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F74F90-2DDE-53E3-A28E-D63628B62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944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.dni.ru/binaries/v2_articlepic/232600.jpg">
            <a:extLst>
              <a:ext uri="{FF2B5EF4-FFF2-40B4-BE49-F238E27FC236}">
                <a16:creationId xmlns:a16="http://schemas.microsoft.com/office/drawing/2014/main" id="{552F4EB6-5DF4-ABEB-087A-67DEDBFC9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916" y="295128"/>
            <a:ext cx="6859377" cy="6144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>
            <a:extLst>
              <a:ext uri="{FF2B5EF4-FFF2-40B4-BE49-F238E27FC236}">
                <a16:creationId xmlns:a16="http://schemas.microsoft.com/office/drawing/2014/main" id="{821B9FC0-E606-4D61-431F-5ED8A55EC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1294" y="1025320"/>
            <a:ext cx="3936272" cy="4495914"/>
          </a:xfrm>
          <a:solidFill>
            <a:schemeClr val="tx2">
              <a:lumMod val="40000"/>
              <a:lumOff val="60000"/>
            </a:schemeClr>
          </a:solidFill>
          <a:ln w="76200">
            <a:solidFill>
              <a:schemeClr val="accent2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Зоя родилась 13 сентября 1923 года в одном из небольших сел, что в Тамбовской области, в семье священника. У Зои был младший брат – Александр. 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Мать - Любовь Тимофеевна и отец – Анатолий Петрович работали учителями в сельской школе. </a:t>
            </a:r>
          </a:p>
        </p:txBody>
      </p:sp>
    </p:spTree>
    <p:extLst>
      <p:ext uri="{BB962C8B-B14F-4D97-AF65-F5344CB8AC3E}">
        <p14:creationId xmlns:p14="http://schemas.microsoft.com/office/powerpoint/2010/main" val="151749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я\Desktop\презентация\ВОВ\0006-006-Den-Pobedy-klassnyj-chas.jpg">
            <a:extLst>
              <a:ext uri="{FF2B5EF4-FFF2-40B4-BE49-F238E27FC236}">
                <a16:creationId xmlns:a16="http://schemas.microsoft.com/office/drawing/2014/main" id="{10E62448-ACD8-1602-27AC-EC05EB783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502" y="182881"/>
            <a:ext cx="6583679" cy="516418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Picture 3" descr="C:\Users\я\Desktop\презентация\ВОВ\tmp4FF-5.jpg">
            <a:extLst>
              <a:ext uri="{FF2B5EF4-FFF2-40B4-BE49-F238E27FC236}">
                <a16:creationId xmlns:a16="http://schemas.microsoft.com/office/drawing/2014/main" id="{1BC50A0A-8AD4-400D-459B-1F62F45A8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98290" y="598321"/>
            <a:ext cx="4674598" cy="3503416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04E444D7-B5A8-A8D8-7E30-1D018CFB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167" y="4724669"/>
            <a:ext cx="7437120" cy="1837239"/>
          </a:xfr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рассвете 22 июня 1941 года в 4 часа утра, на мирные, ещё спящие города и села нашей Родины, с аэродромов поднялись в воздух немецкие самолеты с бомбами.</a:t>
            </a:r>
          </a:p>
        </p:txBody>
      </p:sp>
    </p:spTree>
    <p:extLst>
      <p:ext uri="{BB962C8B-B14F-4D97-AF65-F5344CB8AC3E}">
        <p14:creationId xmlns:p14="http://schemas.microsoft.com/office/powerpoint/2010/main" val="3124320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я\Desktop\презентация\ВОВ\518db8aaca54.jpg">
            <a:extLst>
              <a:ext uri="{FF2B5EF4-FFF2-40B4-BE49-F238E27FC236}">
                <a16:creationId xmlns:a16="http://schemas.microsoft.com/office/drawing/2014/main" id="{898F5DCF-687D-058F-443E-5F70EEED4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5365" y="192534"/>
            <a:ext cx="6667500" cy="4560565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EEEC25D-6A3E-E8D3-FE6E-ABFED2FA0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778" y="4942114"/>
            <a:ext cx="7815942" cy="1836440"/>
          </a:xfrm>
          <a:solidFill>
            <a:schemeClr val="tx2">
              <a:lumMod val="40000"/>
              <a:lumOff val="60000"/>
            </a:schemeClr>
          </a:solidFill>
          <a:ln w="76200">
            <a:solidFill>
              <a:schemeClr val="accent2"/>
            </a:solidFill>
          </a:ln>
        </p:spPr>
        <p:txBody>
          <a:bodyPr>
            <a:no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люди поднялись на защиту своей Родины. На фронт шли не только воины нашей армии, но даже дети нередко убегали из дома, чтобы воевать с фашистами.</a:t>
            </a:r>
          </a:p>
        </p:txBody>
      </p:sp>
      <p:pic>
        <p:nvPicPr>
          <p:cNvPr id="7" name="Picture 2" descr="C:\Users\я\Desktop\презентация\ВОВ\80273892_3.jpeg">
            <a:extLst>
              <a:ext uri="{FF2B5EF4-FFF2-40B4-BE49-F238E27FC236}">
                <a16:creationId xmlns:a16="http://schemas.microsoft.com/office/drawing/2014/main" id="{73B57FA3-217E-D532-1BAF-018EB7D76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14467" y="192534"/>
            <a:ext cx="3816424" cy="5668335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962467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A6A364-0FDF-B1DC-CE12-75289A1EB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590" y="1672899"/>
            <a:ext cx="6396511" cy="4114623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49FC8E-4CBB-D89D-1AEC-372AFA7AFE84}"/>
              </a:ext>
            </a:extLst>
          </p:cNvPr>
          <p:cNvSpPr txBox="1"/>
          <p:nvPr/>
        </p:nvSpPr>
        <p:spPr>
          <a:xfrm>
            <a:off x="6905897" y="1712763"/>
            <a:ext cx="5172890" cy="40934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Зоя росла как и все деревенские дети: любила бегать по улицам, собирать цветы, купаться в речке.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смерти отца, семья переезжает жить в Москву. Зоя училась в московской школе № 201, училась хорошо и мечтала стать писателем. Любимыми предметами в школе были русский язык и литература.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вот наступил июнь 1941 года. Последние экзамены. Зоя переходит учиться в 10-й класс.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через несколько дней началась ВОВ. Зоя хочет стать бойцом.</a:t>
            </a:r>
          </a:p>
        </p:txBody>
      </p:sp>
      <p:sp>
        <p:nvSpPr>
          <p:cNvPr id="2" name="Стрелка: вниз 1">
            <a:extLst>
              <a:ext uri="{FF2B5EF4-FFF2-40B4-BE49-F238E27FC236}">
                <a16:creationId xmlns:a16="http://schemas.microsoft.com/office/drawing/2014/main" id="{1F1DC33C-E534-8115-13AA-5EA4918EE617}"/>
              </a:ext>
            </a:extLst>
          </p:cNvPr>
          <p:cNvSpPr/>
          <p:nvPr/>
        </p:nvSpPr>
        <p:spPr>
          <a:xfrm>
            <a:off x="653143" y="124427"/>
            <a:ext cx="11425644" cy="1338613"/>
          </a:xfrm>
          <a:prstGeom prst="downArrow">
            <a:avLst>
              <a:gd name="adj1" fmla="val 50000"/>
              <a:gd name="adj2" fmla="val 54497"/>
            </a:avLst>
          </a:prstGeom>
          <a:solidFill>
            <a:schemeClr val="accent4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Биография Зои Космодемьянской</a:t>
            </a:r>
          </a:p>
        </p:txBody>
      </p:sp>
    </p:spTree>
    <p:extLst>
      <p:ext uri="{BB962C8B-B14F-4D97-AF65-F5344CB8AC3E}">
        <p14:creationId xmlns:p14="http://schemas.microsoft.com/office/powerpoint/2010/main" val="432089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>
            <a:extLst>
              <a:ext uri="{FF2B5EF4-FFF2-40B4-BE49-F238E27FC236}">
                <a16:creationId xmlns:a16="http://schemas.microsoft.com/office/drawing/2014/main" id="{2E56B62F-E9AA-EF59-CB12-7D9D075E5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5423" y="3663372"/>
            <a:ext cx="8282201" cy="2759562"/>
          </a:xfrm>
          <a:solidFill>
            <a:schemeClr val="tx2">
              <a:lumMod val="40000"/>
              <a:lumOff val="60000"/>
            </a:schemeClr>
          </a:solidFill>
          <a:ln w="76200">
            <a:solidFill>
              <a:schemeClr val="accent2"/>
            </a:solidFill>
          </a:ln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Наступила холодная морозная осень 1941 года. Бои велись уже на подступах к Москве. Школьница Зоя Космодемьянская добровольно поступила в разведшколу в поселке Кунцево (ныне - район Москвы), где готовили диверсантов для действий в тылу немецко-фашистских войск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добровольно вступила в истребительный партизанский отряд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EAAC075-00C7-4590-169E-853E4122F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884" y="974762"/>
            <a:ext cx="3270417" cy="4908475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" name="Содержимое 2">
            <a:extLst>
              <a:ext uri="{FF2B5EF4-FFF2-40B4-BE49-F238E27FC236}">
                <a16:creationId xmlns:a16="http://schemas.microsoft.com/office/drawing/2014/main" id="{3D1FBD54-DB83-980D-6A56-F4B125C6FA30}"/>
              </a:ext>
            </a:extLst>
          </p:cNvPr>
          <p:cNvSpPr txBox="1">
            <a:spLocks/>
          </p:cNvSpPr>
          <p:nvPr/>
        </p:nvSpPr>
        <p:spPr>
          <a:xfrm>
            <a:off x="3722915" y="435066"/>
            <a:ext cx="8147218" cy="299393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accent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сказала своей матери: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Мамочка, это большой секрет. Я ухожу на фронт. В тыл врага. Никому не говори. Скажешь, что я уехала к дедушке в деревню.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 по силам ли тебе будет? – спросила мама. Ты ведь не мальчик. На что Зоя ответила: «Послушай, мама, я уверена, если бы ты была здорова, то сделала то же что и я. Я не могу здесь оставаться. Не могу!. Ты сама говорила мне, что в жизни надо быть честной и смелой. Как же мне быть теперь, если враг уже рядом?».</a:t>
            </a:r>
          </a:p>
        </p:txBody>
      </p:sp>
    </p:spTree>
    <p:extLst>
      <p:ext uri="{BB962C8B-B14F-4D97-AF65-F5344CB8AC3E}">
        <p14:creationId xmlns:p14="http://schemas.microsoft.com/office/powerpoint/2010/main" val="124093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3B6496F-CFCE-D033-E922-32AC94308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2892" y="561043"/>
            <a:ext cx="6723017" cy="59400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2"/>
            </a:solidFill>
          </a:ln>
        </p:spPr>
        <p:txBody>
          <a:bodyPr wrap="square"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Свою последнюю задачу ее отряд выполнял в деревне Петрищево Верейского района Московской области – здесь Зоя и ее товарищи Борис Крайнев и Василий Клубков вели наблюдение за немцами и готовились к поджогу домов, в которых захватчики расположили часть армейской радиоразведки. Эта разведка перехватывала наши переговоры, устраивала эфирные помехи.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почему стало необходимо вывести вражескую станцию из строя хотя бы на некоторое время. 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выполнения ответственного задания посылали не одну группу и все неудачно. Тогда Зоя и еще двое товарищей решились на этот подвиг. Только за одну ночь Зое удалось поджечь 3 дома и конюшню и перерезать все провода германского полевого телефона.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Ночью партизан был пойман и отведен в избу, где жили немецкие офицеры. И тут фашисты разглядели, что это девушка, юная, высокая, с коротко остриженными волосами. </a:t>
            </a:r>
          </a:p>
        </p:txBody>
      </p:sp>
      <p:pic>
        <p:nvPicPr>
          <p:cNvPr id="7" name="Picture 2" descr="http://www.greeklish.org/features/zoya/color-portrait.jpg">
            <a:extLst>
              <a:ext uri="{FF2B5EF4-FFF2-40B4-BE49-F238E27FC236}">
                <a16:creationId xmlns:a16="http://schemas.microsoft.com/office/drawing/2014/main" id="{500735FA-706E-D827-A481-B9CECC3E9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37" y="472738"/>
            <a:ext cx="4628701" cy="616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239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70A83CD-F850-5713-B72C-43938C47710D}"/>
              </a:ext>
            </a:extLst>
          </p:cNvPr>
          <p:cNvSpPr/>
          <p:nvPr/>
        </p:nvSpPr>
        <p:spPr>
          <a:xfrm>
            <a:off x="60960" y="4021478"/>
            <a:ext cx="12035246" cy="27214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избе с Зоей остался немец – часовой. На груди у фашиста висел автомат. Он скрутил руки Зои, открыл дверь и показал автоматом на выход. Вывел босую девушку на мороз. Изверг гонял девушку по улицам Петрищева до тех пор, пока сам не замерз. Через 10-15 минут, отогревшись, он снова выводил Зою на мороз. Так продолжалось с 10 часов вечера и до 3-х ночи. Ноги у Зои посинели и распухли. А в теплой избе они отогревались и болели еще сильнее. Но Зоя молчала, только терла одну ногу о другую.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3 часа ночи сменился часовой и разрешил Зое лечь на скамейку.. На этой скамейке Зоя и пролежала до казни.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ноября утром немцы сколотили виселицу, хотели повесить девушку. Свидетельница (хозяйка избы, куда немцы привели Зою) решила узнать у нее, где живут ее родители, чтобы после сообщить им о судьбе дочери. Она спросила: «Откуда ты?», «Из Москвы». «Как тебя зовут?». Зоя молчала, а потом сказала: «Таня».</a:t>
            </a:r>
          </a:p>
        </p:txBody>
      </p:sp>
      <p:pic>
        <p:nvPicPr>
          <p:cNvPr id="5" name="Picture 2" descr="http://www.s-nebo.ru/admin/files/genre57_2.jpg">
            <a:extLst>
              <a:ext uri="{FF2B5EF4-FFF2-40B4-BE49-F238E27FC236}">
                <a16:creationId xmlns:a16="http://schemas.microsoft.com/office/drawing/2014/main" id="{13EE518F-5383-AC84-7140-87B13D58E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382" y="134982"/>
            <a:ext cx="4188824" cy="3826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www.sertification.ru/news/bitva/images/535.jpg">
            <a:extLst>
              <a:ext uri="{FF2B5EF4-FFF2-40B4-BE49-F238E27FC236}">
                <a16:creationId xmlns:a16="http://schemas.microsoft.com/office/drawing/2014/main" id="{9A971457-4AFD-3798-46CC-764F7A70E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" y="115093"/>
            <a:ext cx="5155474" cy="3866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2">
            <a:extLst>
              <a:ext uri="{FF2B5EF4-FFF2-40B4-BE49-F238E27FC236}">
                <a16:creationId xmlns:a16="http://schemas.microsoft.com/office/drawing/2014/main" id="{86C13713-D4BB-FBE0-C8D7-81B5FA908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6434" y="1360399"/>
            <a:ext cx="2690948" cy="707886"/>
          </a:xfrm>
          <a:prstGeom prst="rect">
            <a:avLst/>
          </a:prstGeom>
          <a:solidFill>
            <a:schemeClr val="accent4"/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Художник: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Щукин В. Г. </a:t>
            </a:r>
          </a:p>
        </p:txBody>
      </p:sp>
    </p:spTree>
    <p:extLst>
      <p:ext uri="{BB962C8B-B14F-4D97-AF65-F5344CB8AC3E}">
        <p14:creationId xmlns:p14="http://schemas.microsoft.com/office/powerpoint/2010/main" val="77511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-fotki.yandex.ru/get/4004/varjag-2007.78/0_39265_29f1aeea_L">
            <a:extLst>
              <a:ext uri="{FF2B5EF4-FFF2-40B4-BE49-F238E27FC236}">
                <a16:creationId xmlns:a16="http://schemas.microsoft.com/office/drawing/2014/main" id="{F544A91C-C3DE-24A7-FE02-1F38DF8C9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1048657"/>
            <a:ext cx="7033680" cy="439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FFF2404-3A9F-8FAA-2CDE-CAD2500647D6}"/>
              </a:ext>
            </a:extLst>
          </p:cNvPr>
          <p:cNvSpPr/>
          <p:nvPr/>
        </p:nvSpPr>
        <p:spPr>
          <a:xfrm>
            <a:off x="7323909" y="191951"/>
            <a:ext cx="4685211" cy="64740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Жителей деревни согнали к месту казни. Как только вывели партизанку из избы, ей повесили на шею фанерную табличку «Поджигатель. Партизанка» на русском и немецком языках </a:t>
            </a: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начали фотографировать. Перед расправой Космодемьянская крикнула: «Граждане! Вы не стойте, не смотрите, а надо помогать воевать! Эта моя смерть – это моё достижение». Немецкий офицер замахнулся, но Зоя продолжила: «Товарищи, победа будет за нами. Немецкие солдаты, пока не поздно, сдавайтесь в плен. Советский Союз непобедим и не будет побеждён... Сколько нас ни вешайте, всех не перевешаете – нас 170 миллионов. За меня вам наши товарищи отомстят», – сказала Космодемьянская уже с петлёй на шее. </a:t>
            </a:r>
          </a:p>
        </p:txBody>
      </p:sp>
    </p:spTree>
    <p:extLst>
      <p:ext uri="{BB962C8B-B14F-4D97-AF65-F5344CB8AC3E}">
        <p14:creationId xmlns:p14="http://schemas.microsoft.com/office/powerpoint/2010/main" val="290775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943</Words>
  <Application>Microsoft Office PowerPoint</Application>
  <PresentationFormat>Широкоэкранный</PresentationFormat>
  <Paragraphs>35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На рассвете 22 июня 1941 года в 4 часа утра, на мирные, ещё спящие города и села нашей Родины, с аэродромов поднялись в воздух немецкие самолеты с бомбами.</vt:lpstr>
      <vt:lpstr>Все люди поднялись на защиту своей Родины. На фронт шли не только воины нашей армии, но даже дети нередко убегали из дома, чтобы воевать с фашистами.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Myhome</dc:creator>
  <cp:lastModifiedBy>Myhome</cp:lastModifiedBy>
  <cp:revision>5</cp:revision>
  <dcterms:created xsi:type="dcterms:W3CDTF">2023-09-11T19:48:07Z</dcterms:created>
  <dcterms:modified xsi:type="dcterms:W3CDTF">2023-09-19T17:01:15Z</dcterms:modified>
</cp:coreProperties>
</file>