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97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6" r:id="rId11"/>
    <p:sldId id="268" r:id="rId12"/>
    <p:sldId id="267" r:id="rId13"/>
    <p:sldId id="269" r:id="rId14"/>
    <p:sldId id="270" r:id="rId15"/>
    <p:sldId id="277" r:id="rId16"/>
    <p:sldId id="271" r:id="rId17"/>
    <p:sldId id="272" r:id="rId18"/>
    <p:sldId id="298" r:id="rId19"/>
    <p:sldId id="278" r:id="rId20"/>
    <p:sldId id="273" r:id="rId21"/>
    <p:sldId id="299" r:id="rId22"/>
    <p:sldId id="279" r:id="rId23"/>
    <p:sldId id="274" r:id="rId24"/>
    <p:sldId id="275" r:id="rId25"/>
    <p:sldId id="276" r:id="rId26"/>
    <p:sldId id="280" r:id="rId27"/>
    <p:sldId id="296" r:id="rId28"/>
    <p:sldId id="302" r:id="rId29"/>
    <p:sldId id="303" r:id="rId30"/>
    <p:sldId id="304" r:id="rId31"/>
    <p:sldId id="305" r:id="rId32"/>
    <p:sldId id="306" r:id="rId33"/>
    <p:sldId id="307" r:id="rId34"/>
    <p:sldId id="293" r:id="rId35"/>
    <p:sldId id="281" r:id="rId36"/>
    <p:sldId id="282" r:id="rId37"/>
    <p:sldId id="283" r:id="rId38"/>
    <p:sldId id="284" r:id="rId39"/>
    <p:sldId id="300" r:id="rId40"/>
    <p:sldId id="285" r:id="rId41"/>
    <p:sldId id="286" r:id="rId42"/>
    <p:sldId id="288" r:id="rId43"/>
    <p:sldId id="294" r:id="rId44"/>
    <p:sldId id="289" r:id="rId45"/>
    <p:sldId id="290" r:id="rId46"/>
    <p:sldId id="292" r:id="rId47"/>
    <p:sldId id="301" r:id="rId48"/>
    <p:sldId id="287" r:id="rId49"/>
    <p:sldId id="308" r:id="rId5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94660"/>
  </p:normalViewPr>
  <p:slideViewPr>
    <p:cSldViewPr>
      <p:cViewPr varScale="1">
        <p:scale>
          <a:sx n="104" d="100"/>
          <a:sy n="104" d="100"/>
        </p:scale>
        <p:origin x="166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11865A-B1AB-4988-B66B-F47C4AB077F0}" type="doc">
      <dgm:prSet loTypeId="urn:microsoft.com/office/officeart/2005/8/layout/vList3" loCatId="list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B7D4C9D7-9349-4EB6-8E28-4E004B01817B}">
      <dgm:prSet/>
      <dgm:spPr>
        <a:ln w="76200">
          <a:solidFill>
            <a:schemeClr val="accent2"/>
          </a:solidFill>
        </a:ln>
      </dgm:spPr>
      <dgm:t>
        <a:bodyPr/>
        <a:lstStyle/>
        <a:p>
          <a:r>
            <a:rPr lang="ru-RU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кухне лучший друг для нас он:</a:t>
          </a:r>
          <a:b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Хлеб нарежет или мясо,</a:t>
          </a:r>
          <a:b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Фрукты, колбасу и сыр</a:t>
          </a:r>
          <a:b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Превратит в богатый пир!</a:t>
          </a:r>
          <a:b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Чистит, режет, масло мажет,</a:t>
          </a:r>
          <a:b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Банки открывает даже. –</a:t>
          </a:r>
          <a:b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Вещи лучше не найдёшь!</a:t>
          </a:r>
          <a:b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Что же это? – Острый …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E389C0-8A4A-4049-A7B0-C9AF0ACB26C3}" type="parTrans" cxnId="{879903B0-4B0C-4C94-AD8F-C6E96B38A1D1}">
      <dgm:prSet/>
      <dgm:spPr/>
      <dgm:t>
        <a:bodyPr/>
        <a:lstStyle/>
        <a:p>
          <a:endParaRPr lang="ru-RU"/>
        </a:p>
      </dgm:t>
    </dgm:pt>
    <dgm:pt modelId="{26FF361E-46B0-481C-93DD-6EADD1988B94}" type="sibTrans" cxnId="{879903B0-4B0C-4C94-AD8F-C6E96B38A1D1}">
      <dgm:prSet/>
      <dgm:spPr/>
      <dgm:t>
        <a:bodyPr/>
        <a:lstStyle/>
        <a:p>
          <a:endParaRPr lang="ru-RU"/>
        </a:p>
      </dgm:t>
    </dgm:pt>
    <dgm:pt modelId="{03305927-2572-46C1-B1A7-CE7FC21F0846}" type="pres">
      <dgm:prSet presAssocID="{FC11865A-B1AB-4988-B66B-F47C4AB077F0}" presName="linearFlow" presStyleCnt="0">
        <dgm:presLayoutVars>
          <dgm:dir/>
          <dgm:resizeHandles val="exact"/>
        </dgm:presLayoutVars>
      </dgm:prSet>
      <dgm:spPr/>
    </dgm:pt>
    <dgm:pt modelId="{093FA1CF-3B7F-4BC1-A02F-8714EF5BE025}" type="pres">
      <dgm:prSet presAssocID="{B7D4C9D7-9349-4EB6-8E28-4E004B01817B}" presName="composite" presStyleCnt="0"/>
      <dgm:spPr/>
    </dgm:pt>
    <dgm:pt modelId="{63222377-C69A-4E48-B8CD-75565B855CAE}" type="pres">
      <dgm:prSet presAssocID="{B7D4C9D7-9349-4EB6-8E28-4E004B01817B}" presName="imgShp" presStyleLbl="fgImgPlace1" presStyleIdx="0" presStyleCnt="1" custScaleX="115051" custScaleY="115051" custLinFactNeighborX="-21686" custLinFactNeighborY="-36438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321D12D-2CE5-499D-A0DE-D506EF843EDF}" type="pres">
      <dgm:prSet presAssocID="{B7D4C9D7-9349-4EB6-8E28-4E004B01817B}" presName="txShp" presStyleLbl="node1" presStyleIdx="0" presStyleCnt="1" custScaleX="95562" custScaleY="120406" custLinFactNeighborX="7805" custLinFactNeighborY="-2989">
        <dgm:presLayoutVars>
          <dgm:bulletEnabled val="1"/>
        </dgm:presLayoutVars>
      </dgm:prSet>
      <dgm:spPr/>
    </dgm:pt>
  </dgm:ptLst>
  <dgm:cxnLst>
    <dgm:cxn modelId="{1C034923-C3C2-4FC5-B7F8-2C62F49696DC}" type="presOf" srcId="{B7D4C9D7-9349-4EB6-8E28-4E004B01817B}" destId="{0321D12D-2CE5-499D-A0DE-D506EF843EDF}" srcOrd="0" destOrd="0" presId="urn:microsoft.com/office/officeart/2005/8/layout/vList3"/>
    <dgm:cxn modelId="{879903B0-4B0C-4C94-AD8F-C6E96B38A1D1}" srcId="{FC11865A-B1AB-4988-B66B-F47C4AB077F0}" destId="{B7D4C9D7-9349-4EB6-8E28-4E004B01817B}" srcOrd="0" destOrd="0" parTransId="{7CE389C0-8A4A-4049-A7B0-C9AF0ACB26C3}" sibTransId="{26FF361E-46B0-481C-93DD-6EADD1988B94}"/>
    <dgm:cxn modelId="{BC8FE9E4-7A44-48C9-99DB-886407403D7B}" type="presOf" srcId="{FC11865A-B1AB-4988-B66B-F47C4AB077F0}" destId="{03305927-2572-46C1-B1A7-CE7FC21F0846}" srcOrd="0" destOrd="0" presId="urn:microsoft.com/office/officeart/2005/8/layout/vList3"/>
    <dgm:cxn modelId="{C1522E9B-DCD5-4ADE-B480-4F1E0C16235B}" type="presParOf" srcId="{03305927-2572-46C1-B1A7-CE7FC21F0846}" destId="{093FA1CF-3B7F-4BC1-A02F-8714EF5BE025}" srcOrd="0" destOrd="0" presId="urn:microsoft.com/office/officeart/2005/8/layout/vList3"/>
    <dgm:cxn modelId="{20CD27F6-47B5-4768-9FD1-7B519FE675D0}" type="presParOf" srcId="{093FA1CF-3B7F-4BC1-A02F-8714EF5BE025}" destId="{63222377-C69A-4E48-B8CD-75565B855CAE}" srcOrd="0" destOrd="0" presId="urn:microsoft.com/office/officeart/2005/8/layout/vList3"/>
    <dgm:cxn modelId="{0AC19C80-2CD1-43ED-B7B7-F574048C76BB}" type="presParOf" srcId="{093FA1CF-3B7F-4BC1-A02F-8714EF5BE025}" destId="{0321D12D-2CE5-499D-A0DE-D506EF843ED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1D12D-2CE5-499D-A0DE-D506EF843EDF}">
      <dsp:nvSpPr>
        <dsp:cNvPr id="0" name=""/>
        <dsp:cNvSpPr/>
      </dsp:nvSpPr>
      <dsp:spPr>
        <a:xfrm rot="10800000">
          <a:off x="2988334" y="720067"/>
          <a:ext cx="5620266" cy="3567327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accent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6490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кухне лучший друг для нас он:</a:t>
          </a:r>
          <a:br>
            <a:rPr lang="ru-RU" sz="2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Хлеб нарежет или мясо,</a:t>
          </a:r>
          <a:br>
            <a:rPr lang="ru-RU" sz="2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Фрукты, колбасу и сыр</a:t>
          </a:r>
          <a:br>
            <a:rPr lang="ru-RU" sz="2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Превратит в богатый пир!</a:t>
          </a:r>
          <a:br>
            <a:rPr lang="ru-RU" sz="2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Чистит, режет, масло мажет,</a:t>
          </a:r>
          <a:br>
            <a:rPr lang="ru-RU" sz="2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Банки открывает даже. –</a:t>
          </a:r>
          <a:br>
            <a:rPr lang="ru-RU" sz="2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Вещи лучше не найдёшь!</a:t>
          </a:r>
          <a:br>
            <a:rPr lang="ru-RU" sz="2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Что же это? – Острый …</a:t>
          </a:r>
          <a:endParaRPr lang="ru-RU" sz="2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880166" y="720067"/>
        <a:ext cx="4728434" cy="3567327"/>
      </dsp:txXfrm>
    </dsp:sp>
    <dsp:sp modelId="{63222377-C69A-4E48-B8CD-75565B855CAE}">
      <dsp:nvSpPr>
        <dsp:cNvPr id="0" name=""/>
        <dsp:cNvSpPr/>
      </dsp:nvSpPr>
      <dsp:spPr>
        <a:xfrm>
          <a:off x="51957" y="0"/>
          <a:ext cx="3408672" cy="3408672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7B088-6A6A-4E80-8163-B9E3BC40D4AE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59220-0541-4397-A2C1-B7528D5DD6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9B46F-575B-4CE7-875D-C00F236AE845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8F3D5-234C-4450-863D-9BBEF4BB59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69564-634E-46A7-944F-6CDB05AD1FF4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62BB5-6D27-49D0-8DE2-F17AF3FC59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E7CCC-7690-47A1-8AD4-1C332E455258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E95A9-321D-49F9-B14C-2D1EB77D86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F3F14-07D6-4E7D-BA20-0259DC3A5827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C2DEE-AF5D-41F6-98BA-D42A9B054E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963AB-3898-4CBF-83D5-AE0B7C693D57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A8412-E498-4D48-84EA-74A553850C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0DB7D-F83C-495B-B935-8DF8DCBE733D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D5DF0-53E1-401E-A514-B34847FB08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EAC95-4238-463F-A06D-B577034B51A1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BD384-8DAB-452A-9AD5-228C529153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A5297-06C8-4A1F-BC70-9BEBCEC97167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8504D-8E95-45B4-B034-CBA040882E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3B970-E6D6-43DA-AE9B-7DFA88F37125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3C5F-8C7B-4AC5-B24A-3575359683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2B7C1-8C74-4588-8279-B98F755218E1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93898-B712-474B-9C18-F2F56AD975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0D3A3B-DE01-410D-B720-80E204369EF1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41F6CC-91A1-410C-9586-2DEB983658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gif"/><Relationship Id="rId7" Type="http://schemas.openxmlformats.org/officeDocument/2006/relationships/image" Target="../media/image38.gif"/><Relationship Id="rId12" Type="http://schemas.openxmlformats.org/officeDocument/2006/relationships/image" Target="../media/image43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11" Type="http://schemas.openxmlformats.org/officeDocument/2006/relationships/image" Target="../media/image42.png"/><Relationship Id="rId5" Type="http://schemas.openxmlformats.org/officeDocument/2006/relationships/image" Target="../media/image36.gif"/><Relationship Id="rId10" Type="http://schemas.openxmlformats.org/officeDocument/2006/relationships/image" Target="../media/image41.png"/><Relationship Id="rId4" Type="http://schemas.openxmlformats.org/officeDocument/2006/relationships/image" Target="../media/image35.gif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2188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50948" y="6215653"/>
            <a:ext cx="5293792" cy="555761"/>
          </a:xfrm>
          <a:ln w="76200">
            <a:solidFill>
              <a:schemeClr val="accent2"/>
            </a:solidFill>
          </a:ln>
        </p:spPr>
        <p:txBody>
          <a:bodyPr rtlCol="0">
            <a:normAutofit fontScale="85000" lnSpcReduction="10000"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Логачева Надежда Владимировна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МКДОУ № 3</a:t>
            </a:r>
          </a:p>
        </p:txBody>
      </p:sp>
      <p:sp>
        <p:nvSpPr>
          <p:cNvPr id="6" name="Круглая лента лицом вверх 5"/>
          <p:cNvSpPr/>
          <p:nvPr/>
        </p:nvSpPr>
        <p:spPr>
          <a:xfrm>
            <a:off x="324062" y="1196753"/>
            <a:ext cx="8640959" cy="2117592"/>
          </a:xfrm>
          <a:prstGeom prst="ellipseRibbon2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</a:t>
            </a:r>
            <a:br>
              <a:rPr lang="ru-RU" sz="3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«Знатоки безопасности»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14424"/>
            <a:ext cx="7704856" cy="256728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C8066F2-69FA-35F1-BF97-2772E77DC9C0}"/>
              </a:ext>
            </a:extLst>
          </p:cNvPr>
          <p:cNvSpPr/>
          <p:nvPr/>
        </p:nvSpPr>
        <p:spPr>
          <a:xfrm>
            <a:off x="32189" y="214075"/>
            <a:ext cx="8982502" cy="5506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детский сад 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88640"/>
            <a:ext cx="8856984" cy="504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конкурс «Сказочная безопасность»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1580" y="881336"/>
            <a:ext cx="7560840" cy="5712634"/>
          </a:xfrm>
          <a:prstGeom prst="rect">
            <a:avLst/>
          </a:prstGeom>
          <a:noFill/>
          <a:ln w="38100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373724" y="5995337"/>
            <a:ext cx="4590764" cy="6740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будет, если не слушаться старших?</a:t>
            </a:r>
          </a:p>
        </p:txBody>
      </p:sp>
    </p:spTree>
    <p:extLst>
      <p:ext uri="{BB962C8B-B14F-4D97-AF65-F5344CB8AC3E}">
        <p14:creationId xmlns:p14="http://schemas.microsoft.com/office/powerpoint/2010/main" val="363045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569244" y="1112193"/>
            <a:ext cx="3276363" cy="9361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доверять незнакомым?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984" y="3068661"/>
            <a:ext cx="4645720" cy="3780529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188640"/>
            <a:ext cx="4959086" cy="371931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262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2030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984" y="404664"/>
            <a:ext cx="4008490" cy="580415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3" b="4301"/>
          <a:stretch>
            <a:fillRect/>
          </a:stretch>
        </p:blipFill>
        <p:spPr bwMode="auto">
          <a:xfrm>
            <a:off x="4512194" y="2132856"/>
            <a:ext cx="4574372" cy="451596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891168" y="260648"/>
            <a:ext cx="3816424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разговаривать с незнакомыми?</a:t>
            </a:r>
          </a:p>
        </p:txBody>
      </p:sp>
    </p:spTree>
    <p:extLst>
      <p:ext uri="{BB962C8B-B14F-4D97-AF65-F5344CB8AC3E}">
        <p14:creationId xmlns:p14="http://schemas.microsoft.com/office/powerpoint/2010/main" val="61265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771" y="72272"/>
            <a:ext cx="8676456" cy="6741368"/>
          </a:xfrm>
          <a:prstGeom prst="rect">
            <a:avLst/>
          </a:prstGeom>
          <a:noFill/>
          <a:ln w="38100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33771" y="6209928"/>
            <a:ext cx="8676456" cy="575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может случиться, если открыть дверь чужим?</a:t>
            </a:r>
          </a:p>
        </p:txBody>
      </p:sp>
    </p:spTree>
    <p:extLst>
      <p:ext uri="{BB962C8B-B14F-4D97-AF65-F5344CB8AC3E}">
        <p14:creationId xmlns:p14="http://schemas.microsoft.com/office/powerpoint/2010/main" val="425559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r="20166"/>
          <a:stretch>
            <a:fillRect/>
          </a:stretch>
        </p:blipFill>
        <p:spPr bwMode="auto">
          <a:xfrm>
            <a:off x="143507" y="831919"/>
            <a:ext cx="8856984" cy="583264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27584" y="116632"/>
            <a:ext cx="7848872" cy="5760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брать угощения у незнакомых?</a:t>
            </a:r>
          </a:p>
        </p:txBody>
      </p:sp>
    </p:spTree>
    <p:extLst>
      <p:ext uri="{BB962C8B-B14F-4D97-AF65-F5344CB8AC3E}">
        <p14:creationId xmlns:p14="http://schemas.microsoft.com/office/powerpoint/2010/main" val="3300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большого перекрестка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Подмигнул мне светофор.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решил я очень просто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ним затеять разговор.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"Побежим со мной вприпрыжку?" - 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сказал. А он в ответ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Зажигает ярко красный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Запрещающий всё цвет.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Подмигнув мне желтым цветом,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внимательным велел.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"Помню, помню я про это!" - 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в ответ ему пропел.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Вдруг зажегся цвет зеленый.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 я - пора идти!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"До свидания,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светофорчик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- счастливого пути!"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88640"/>
            <a:ext cx="6912768" cy="504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конкурс «Знает вся моя семья, знаю ПДД и я»</a:t>
            </a:r>
          </a:p>
        </p:txBody>
      </p:sp>
      <p:pic>
        <p:nvPicPr>
          <p:cNvPr id="4" name="popup_img" descr="http://go1.imgsmail.ru/imgpreview?key=http%3A//demiart.ru/forum/uploads5/post-1342080-1274474056.jpg&amp;mb=imgdb_preview_14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374934" y="2584907"/>
            <a:ext cx="4536504" cy="403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770978" y="1048117"/>
            <a:ext cx="3744416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три цвета светофора. 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они обозначают?</a:t>
            </a:r>
          </a:p>
        </p:txBody>
      </p:sp>
    </p:spTree>
    <p:extLst>
      <p:ext uri="{BB962C8B-B14F-4D97-AF65-F5344CB8AC3E}">
        <p14:creationId xmlns:p14="http://schemas.microsoft.com/office/powerpoint/2010/main" val="402859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989974" y="383465"/>
            <a:ext cx="5832648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3399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Какие сигналы пешеходного светофора вы знаете, что они обозначают?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выглядит пешеходный светофор?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534" y="1628800"/>
            <a:ext cx="2664296" cy="503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118901" y="2391037"/>
            <a:ext cx="5832648" cy="107721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ЗАПРЕЩАЕТ ДВИЖЕНИЕ ПЕШЕХОДА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64818" y="5085184"/>
            <a:ext cx="5832648" cy="1077218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РАЗРЕШАЕТ ДВИЖЕНИЕ ПЕШЕХОДА</a:t>
            </a:r>
          </a:p>
        </p:txBody>
      </p:sp>
    </p:spTree>
    <p:extLst>
      <p:ext uri="{BB962C8B-B14F-4D97-AF65-F5344CB8AC3E}">
        <p14:creationId xmlns:p14="http://schemas.microsoft.com/office/powerpoint/2010/main" val="87485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307198404_z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092146"/>
            <a:ext cx="3384376" cy="3556239"/>
          </a:xfrm>
          <a:prstGeom prst="rect">
            <a:avLst/>
          </a:prstGeom>
          <a:ln w="76200">
            <a:solidFill>
              <a:srgbClr val="3399FF"/>
            </a:solidFill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307" t="5316" r="4467" b="4307"/>
          <a:stretch>
            <a:fillRect/>
          </a:stretch>
        </p:blipFill>
        <p:spPr bwMode="auto">
          <a:xfrm>
            <a:off x="467544" y="285933"/>
            <a:ext cx="2520280" cy="2520280"/>
          </a:xfrm>
          <a:prstGeom prst="rect">
            <a:avLst/>
          </a:prstGeom>
          <a:noFill/>
          <a:ln w="76200">
            <a:solidFill>
              <a:srgbClr val="3399FF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0106" y="3800923"/>
            <a:ext cx="5022606" cy="284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131840" y="320773"/>
            <a:ext cx="5472608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обозначает этот дорожный знак?</a:t>
            </a: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60A33572-F168-DEF2-E5C3-5D1F38217DF6}"/>
              </a:ext>
            </a:extLst>
          </p:cNvPr>
          <p:cNvSpPr/>
          <p:nvPr/>
        </p:nvSpPr>
        <p:spPr>
          <a:xfrm>
            <a:off x="3748081" y="1916832"/>
            <a:ext cx="5184576" cy="1616411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обозначает эта разметка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дороге?</a:t>
            </a:r>
          </a:p>
        </p:txBody>
      </p:sp>
    </p:spTree>
    <p:extLst>
      <p:ext uri="{BB962C8B-B14F-4D97-AF65-F5344CB8AC3E}">
        <p14:creationId xmlns:p14="http://schemas.microsoft.com/office/powerpoint/2010/main" val="45182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48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-27981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 descr="http://vasilec.ru/wp-content/uploads/2009/10/%D0%9A-%D1%81%D1%82%D0%B0%D1%82%D1%8C%D0%B5-%D0%9F%D0%B5%D1%88%D0%B5%D1%85%D0%BE%D0%B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52" y="52647"/>
            <a:ext cx="9036495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76672"/>
            <a:ext cx="253788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3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3547" y="188640"/>
            <a:ext cx="8136904" cy="39604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содержание: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знания о предметах, которыми категорически запрещается пользоваться (спички, газовая плита, печка, электрические розетки, включенные электроприборы); о предметах, которые взрослые должны хранить в недоступных местах (бытовая химия, лекарства, режуще-колющие инструменты).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Обобщить знания детей о бытовых электроприборах, их назначении и правилах пользования.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знания детей о правилах дорожного движения, о правилах пользования колющими, режущими предметами.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умение избегать опасных ситуаций  и по возможности правильно действовать.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осторожности и осмотрительности.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внимание, чуткость, отзывчивость.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9896" y="4302237"/>
            <a:ext cx="8136904" cy="23628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приемы: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конкурс. Разминка.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конкурс. Сказочная безопасность.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конкурс. Знает вся моя семья, знаю ПДД и я.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конкурс. Его величество – электричество.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конкурс. Я играю.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конкурс. Опасные предметы.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конкурс. Злой огонь.</a:t>
            </a:r>
          </a:p>
        </p:txBody>
      </p:sp>
    </p:spTree>
    <p:extLst>
      <p:ext uri="{BB962C8B-B14F-4D97-AF65-F5344CB8AC3E}">
        <p14:creationId xmlns:p14="http://schemas.microsoft.com/office/powerpoint/2010/main" val="236661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0576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Содержимое 5" descr="http://smgazeta.kz/uploads/images/default/ostorozhno_deti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512" y="1628800"/>
            <a:ext cx="5328592" cy="482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544145" y="260648"/>
            <a:ext cx="4487416" cy="1944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Посреди дороги дети,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всегда за них в ответе.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не плакал их родитель,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 внимательней, водитель!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409827" y="260648"/>
            <a:ext cx="3995937" cy="1296144"/>
          </a:xfrm>
          <a:prstGeom prst="downArrow">
            <a:avLst>
              <a:gd name="adj1" fmla="val 50000"/>
              <a:gd name="adj2" fmla="val 46764"/>
            </a:avLst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 за знак?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827" y="4019116"/>
            <a:ext cx="3249752" cy="2398413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97599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-99392"/>
            <a:ext cx="9095232" cy="6957392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5940152" y="188640"/>
            <a:ext cx="2880320" cy="172819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может случиться, если играть рядом с дорогой?</a:t>
            </a:r>
          </a:p>
        </p:txBody>
      </p:sp>
    </p:spTree>
    <p:extLst>
      <p:ext uri="{BB962C8B-B14F-4D97-AF65-F5344CB8AC3E}">
        <p14:creationId xmlns:p14="http://schemas.microsoft.com/office/powerpoint/2010/main" val="1053283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1834"/>
            <a:ext cx="9210246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88640"/>
            <a:ext cx="6912768" cy="504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конкурс «Его величество – электричество!»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24911" y="862989"/>
            <a:ext cx="6768752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электроприборы? Какие вы знаете электроприборы</a:t>
            </a:r>
          </a:p>
        </p:txBody>
      </p:sp>
      <p:pic>
        <p:nvPicPr>
          <p:cNvPr id="6" name="Picture 2" descr="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682" y="1567846"/>
            <a:ext cx="2106613" cy="13335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ci-washing_machi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910" y="1480327"/>
            <a:ext cx="1457325" cy="1457325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19" y="3277734"/>
            <a:ext cx="2432050" cy="153035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foo-coffeemaker_r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58" y="5021535"/>
            <a:ext cx="1414462" cy="1647825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7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277" y="5519437"/>
            <a:ext cx="1604962" cy="117475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103" y="3298744"/>
            <a:ext cx="1540908" cy="145739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318" y="859346"/>
            <a:ext cx="1812640" cy="2136776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5" t="36105" r="36307" b="35669"/>
          <a:stretch>
            <a:fillRect/>
          </a:stretch>
        </p:blipFill>
        <p:spPr>
          <a:xfrm>
            <a:off x="2592513" y="5205945"/>
            <a:ext cx="1386368" cy="1480221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190" y="1664929"/>
            <a:ext cx="1193931" cy="1331194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6" y="5306804"/>
            <a:ext cx="2150523" cy="1343418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163" y="5320640"/>
            <a:ext cx="1329582" cy="1329582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" t="36386" r="67479" b="36679"/>
          <a:stretch>
            <a:fillRect/>
          </a:stretch>
        </p:blipFill>
        <p:spPr bwMode="auto">
          <a:xfrm>
            <a:off x="5210612" y="3239631"/>
            <a:ext cx="1582887" cy="1543621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t="11638" r="66537" b="63959"/>
          <a:stretch>
            <a:fillRect/>
          </a:stretch>
        </p:blipFill>
        <p:spPr bwMode="auto">
          <a:xfrm>
            <a:off x="196123" y="3377495"/>
            <a:ext cx="1755530" cy="1662624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26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553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56" y="1091641"/>
            <a:ext cx="6048672" cy="55977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50411" y="3513725"/>
            <a:ext cx="2664296" cy="31683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девочка, и мальчик, 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суй в розетку пальчик. 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розетке круглый год 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Живет опасный ток!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88639"/>
            <a:ext cx="8136904" cy="7143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в розетку совать разные предметы: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спицы, гвозди? Почему нельзя?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37" y="1168336"/>
            <a:ext cx="2099845" cy="2099845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2139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28252" y="111466"/>
            <a:ext cx="3572427" cy="1626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играться с утюгом, </a:t>
            </a:r>
            <a:b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Утюг бывает тоже злом!</a:t>
            </a:r>
            <a:b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приключиться чтоб беде, </a:t>
            </a:r>
            <a:b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Утюг нельзя включать тебе!!!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7825" y="129042"/>
            <a:ext cx="3311860" cy="14726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самому включать электроприборы? 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нельзя?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218" y="265177"/>
            <a:ext cx="1963501" cy="14726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" y="1783139"/>
            <a:ext cx="9115339" cy="510275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4756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449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Picture 4" descr="kid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8856984" cy="504008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3968" y="5280048"/>
            <a:ext cx="4660339" cy="15121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тянуть 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электрический провод. 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Выключая электроприбор, 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возьмись за вилку!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дума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49" y="50848"/>
            <a:ext cx="1979439" cy="240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273353"/>
            <a:ext cx="3600400" cy="15121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правильно выключить электроприбор?</a:t>
            </a:r>
          </a:p>
        </p:txBody>
      </p:sp>
    </p:spTree>
    <p:extLst>
      <p:ext uri="{BB962C8B-B14F-4D97-AF65-F5344CB8AC3E}">
        <p14:creationId xmlns:p14="http://schemas.microsoft.com/office/powerpoint/2010/main" val="109167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449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6408712" cy="6624736"/>
          </a:xfrm>
          <a:prstGeom prst="rect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6708177" y="836712"/>
            <a:ext cx="2328319" cy="18722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Скажем все хором дружно и ясно -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Утюг и розетку трогать опасно!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99220" y="4509120"/>
            <a:ext cx="2328319" cy="18722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 на кухне, пылесос, 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Телевизор, тостер 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включает взрослый. </a:t>
            </a:r>
          </a:p>
        </p:txBody>
      </p:sp>
    </p:spTree>
    <p:extLst>
      <p:ext uri="{BB962C8B-B14F-4D97-AF65-F5344CB8AC3E}">
        <p14:creationId xmlns:p14="http://schemas.microsoft.com/office/powerpoint/2010/main" val="3026917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449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60526" y="476672"/>
            <a:ext cx="4308449" cy="5904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к нам пришла соседка,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резвились с ней полдня,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Спицу вставили в розетку,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розетки – столб огня!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 соседкой еле-еле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Прыгнуть в сторону успели.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 мой, большой знаток,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сказал: “В розетке – ток,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Вам розетку эту я 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Трогать не советую,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Утюги и провода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хватайте никогда!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 невидимый, без рук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 ударить может вдруг!”</a:t>
            </a:r>
          </a:p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83" y="548680"/>
            <a:ext cx="4392489" cy="576064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67037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030" y="26593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849014" y="198317"/>
            <a:ext cx="4032448" cy="504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конкурс «Я играю»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927" y="3606223"/>
            <a:ext cx="4360321" cy="306925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9" y="166307"/>
            <a:ext cx="4469938" cy="3244179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54" y="764704"/>
            <a:ext cx="4309569" cy="26629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8" y="3970032"/>
            <a:ext cx="4243376" cy="28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30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449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7" y="229841"/>
            <a:ext cx="4321601" cy="304132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05" y="3501008"/>
            <a:ext cx="4573078" cy="3218304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149080"/>
            <a:ext cx="2270621" cy="2270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6121"/>
            <a:ext cx="2288613" cy="22886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339" y="1100069"/>
            <a:ext cx="1985043" cy="209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23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жарная м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4030" y="855228"/>
            <a:ext cx="5511800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1" y="4773677"/>
            <a:ext cx="2085342" cy="461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1.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Самосвал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9992" y="5183798"/>
            <a:ext cx="3312368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2.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машина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1" y="5645761"/>
            <a:ext cx="3953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3.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Подъёмный кран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56796" y="6040512"/>
            <a:ext cx="40005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4.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Снегоуборочная машина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8160" y="163816"/>
            <a:ext cx="4197816" cy="528880"/>
          </a:xfrm>
          <a:prstGeom prst="rect">
            <a:avLst/>
          </a:prstGeom>
          <a:solidFill>
            <a:schemeClr val="accent6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Конкурс. «Разминка»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395536" y="1340768"/>
            <a:ext cx="2798105" cy="2564279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правильно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4 1.85185E-6 L 0.20122 -0.0638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" y="-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37" y="6352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2941144"/>
            <a:ext cx="5390381" cy="3794323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1" y="121291"/>
            <a:ext cx="4674297" cy="329026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6996">
            <a:off x="5085884" y="712398"/>
            <a:ext cx="3760000" cy="7161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486" y="1956437"/>
            <a:ext cx="3927893" cy="457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0" y="3742241"/>
            <a:ext cx="2109554" cy="271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48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-31908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1649"/>
            <a:ext cx="4628563" cy="325735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344" y="3064582"/>
            <a:ext cx="5106144" cy="3593449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569235"/>
            <a:ext cx="1624589" cy="29523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662" y="237906"/>
            <a:ext cx="1462942" cy="265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16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-4217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800" y="3287330"/>
            <a:ext cx="4962128" cy="3492098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2" y="116632"/>
            <a:ext cx="5200918" cy="3660146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54" y="3287330"/>
            <a:ext cx="3333750" cy="3333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85" y="489429"/>
            <a:ext cx="3357359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90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-4217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263276"/>
            <a:ext cx="4769822" cy="3472469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5140165" cy="361739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107" y="829872"/>
            <a:ext cx="1581150" cy="1581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73299">
            <a:off x="1187624" y="4208935"/>
            <a:ext cx="158115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096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-3411"/>
            <a:ext cx="9171136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88640"/>
            <a:ext cx="6912768" cy="504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конкурс «Опасные предметы»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884747"/>
            <a:ext cx="8064896" cy="8880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опасные предметы вы знаете? Назовите их?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они опасны?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768659"/>
            <a:ext cx="7632848" cy="4995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8903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685416"/>
              </p:ext>
            </p:extLst>
          </p:nvPr>
        </p:nvGraphicFramePr>
        <p:xfrm>
          <a:off x="287524" y="692696"/>
          <a:ext cx="884402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483768" y="5435550"/>
            <a:ext cx="6264696" cy="1008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внимательны и аккуратны с ножом!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874632"/>
            <a:ext cx="1569214" cy="1619861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2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637E5A48-087C-1FB6-D188-DFDF340ABC5D}"/>
              </a:ext>
            </a:extLst>
          </p:cNvPr>
          <p:cNvSpPr/>
          <p:nvPr/>
        </p:nvSpPr>
        <p:spPr>
          <a:xfrm>
            <a:off x="3779912" y="188640"/>
            <a:ext cx="4788023" cy="576064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 загадку</a:t>
            </a:r>
          </a:p>
        </p:txBody>
      </p:sp>
    </p:spTree>
    <p:extLst>
      <p:ext uri="{BB962C8B-B14F-4D97-AF65-F5344CB8AC3E}">
        <p14:creationId xmlns:p14="http://schemas.microsoft.com/office/powerpoint/2010/main" val="15427945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4439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52" y="352582"/>
            <a:ext cx="4608512" cy="4524340"/>
          </a:xfrm>
          <a:prstGeom prst="rect">
            <a:avLst/>
          </a:prstGeom>
          <a:ln w="76200">
            <a:solidFill>
              <a:schemeClr val="accent2"/>
            </a:solidFill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017796" y="692696"/>
            <a:ext cx="3744416" cy="1656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Сделаны из железа,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Умеют стричь и резать.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они встречаются,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 разделяются.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7603" y="5497306"/>
            <a:ext cx="5256584" cy="1008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осторожны с ножницами!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91" y="2738842"/>
            <a:ext cx="3424484" cy="342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48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901058" y="908720"/>
            <a:ext cx="3096344" cy="2520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ряд лежат они в коробках. </a:t>
            </a:r>
          </a:p>
          <a:p>
            <a:pPr lvl="0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красных шапках на головках. </a:t>
            </a:r>
          </a:p>
          <a:p>
            <a:pPr lvl="0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Их, пожалуйста, не тронь –</a:t>
            </a:r>
          </a:p>
          <a:p>
            <a:pPr lvl="0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Притаился в них огонь.</a:t>
            </a:r>
          </a:p>
        </p:txBody>
      </p:sp>
      <p:sp>
        <p:nvSpPr>
          <p:cNvPr id="4" name="Овал 3"/>
          <p:cNvSpPr/>
          <p:nvPr/>
        </p:nvSpPr>
        <p:spPr>
          <a:xfrm>
            <a:off x="539552" y="260648"/>
            <a:ext cx="5161530" cy="460851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7603" y="5497306"/>
            <a:ext cx="5256584" cy="1008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играйте со спичками  это опасно!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85086" y="3789040"/>
            <a:ext cx="3013663" cy="271637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5028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449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179" y="404664"/>
            <a:ext cx="4104456" cy="41044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36025" y="1052736"/>
            <a:ext cx="3384376" cy="18722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Весь я сделан из железа,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ни ног, ни рук,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 шляпку в доску влезу,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 мне все тук да тук!</a:t>
            </a:r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819" y="3779256"/>
            <a:ext cx="3384376" cy="27960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504" y="4783460"/>
            <a:ext cx="5256584" cy="1008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разбрасывай вокруг острые предметы!</a:t>
            </a:r>
          </a:p>
        </p:txBody>
      </p:sp>
    </p:spTree>
    <p:extLst>
      <p:ext uri="{BB962C8B-B14F-4D97-AF65-F5344CB8AC3E}">
        <p14:creationId xmlns:p14="http://schemas.microsoft.com/office/powerpoint/2010/main" val="4264005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03848" y="188640"/>
            <a:ext cx="3672408" cy="10801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случилось с котом? Почему он весь покрылся пятнами?</a:t>
            </a:r>
          </a:p>
        </p:txBody>
      </p:sp>
    </p:spTree>
    <p:extLst>
      <p:ext uri="{BB962C8B-B14F-4D97-AF65-F5344CB8AC3E}">
        <p14:creationId xmlns:p14="http://schemas.microsoft.com/office/powerpoint/2010/main" val="3218857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азовая м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627002"/>
            <a:ext cx="6950546" cy="4022254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71600" y="5605190"/>
            <a:ext cx="28575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1.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Скорая помощь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2" y="6139724"/>
            <a:ext cx="36490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2.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служба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0530" y="5641476"/>
            <a:ext cx="235743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3.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Полиция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46754" y="6103438"/>
            <a:ext cx="264318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4.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газа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1259632" y="188640"/>
            <a:ext cx="7312868" cy="1338535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какой специальной службе относится данный вид транспорта?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L -0.00121 -0.2837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449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88640"/>
            <a:ext cx="6192688" cy="504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конкурс «Злой огонь»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05618" y="1157877"/>
            <a:ext cx="4205809" cy="1143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возник пожар, что нужно делать?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4" y="1176269"/>
            <a:ext cx="4239426" cy="38110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766376"/>
            <a:ext cx="562946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9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225" y="-16189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332656"/>
            <a:ext cx="8136904" cy="6480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средства тушения пожара?</a:t>
            </a:r>
          </a:p>
        </p:txBody>
      </p:sp>
      <p:pic>
        <p:nvPicPr>
          <p:cNvPr id="4" name="Picture 7" descr="http://baumanki.net/uploads/lectures/bezopasnost-zhiznedeyatelnosti-i-ohrana-truda/obuchenie-pozharno-tehnicheskomu-minimumu/files/10-7.-protivopozharnoe-oborudovanie-i-invent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644" y="3212976"/>
            <a:ext cx="3096344" cy="3377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9" descr="http://centrsnab69.ru/images/ognety/yashchik.jpg"/>
          <p:cNvPicPr>
            <a:picLocks noChangeAspect="1" noChangeArrowheads="1"/>
          </p:cNvPicPr>
          <p:nvPr/>
        </p:nvPicPr>
        <p:blipFill>
          <a:blip r:embed="rId3" cstate="print"/>
          <a:srcRect l="12602" t="4200" r="11785" b="5484"/>
          <a:stretch>
            <a:fillRect/>
          </a:stretch>
        </p:blipFill>
        <p:spPr bwMode="auto">
          <a:xfrm>
            <a:off x="3347864" y="1329573"/>
            <a:ext cx="2736304" cy="3040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11" descr="http://www.stroy-s-umom.ru/wp-content/uploads/2012/04/psp_2.jpg"/>
          <p:cNvPicPr>
            <a:picLocks noChangeAspect="1" noChangeArrowheads="1"/>
          </p:cNvPicPr>
          <p:nvPr/>
        </p:nvPicPr>
        <p:blipFill>
          <a:blip r:embed="rId4" cstate="print"/>
          <a:srcRect l="7612" t="10341" r="6758" b="12095"/>
          <a:stretch>
            <a:fillRect/>
          </a:stretch>
        </p:blipFill>
        <p:spPr bwMode="auto">
          <a:xfrm>
            <a:off x="5436096" y="4430566"/>
            <a:ext cx="3240360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 descr="дума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510047"/>
            <a:ext cx="1979439" cy="240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14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225" y="-16189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Picture 5" descr="http://fotoham.ru/img/picture/Oct/06/2b49a3d809d59bad6557aaae309e7c8d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9" r="3070" b="10741"/>
          <a:stretch>
            <a:fillRect/>
          </a:stretch>
        </p:blipFill>
        <p:spPr bwMode="auto">
          <a:xfrm>
            <a:off x="899592" y="937176"/>
            <a:ext cx="7344816" cy="426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323388"/>
            <a:ext cx="7344816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пожарная машина красного цвета?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376740"/>
            <a:ext cx="8496944" cy="12206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Красная, чтобы издалека было видно, что едет пожарный автомобиль, которому необходимо уступить дорогу. Красный цвет- цвет огня.</a:t>
            </a:r>
          </a:p>
        </p:txBody>
      </p:sp>
    </p:spTree>
    <p:extLst>
      <p:ext uri="{BB962C8B-B14F-4D97-AF65-F5344CB8AC3E}">
        <p14:creationId xmlns:p14="http://schemas.microsoft.com/office/powerpoint/2010/main" val="38176810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225" y="-16189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4" y="188640"/>
            <a:ext cx="8640960" cy="63367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1656184" cy="225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819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endParaRPr lang="ru-RU" alt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87132" y="187908"/>
            <a:ext cx="8208912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опасны пожары?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5668334"/>
            <a:ext cx="8928992" cy="1008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пожаре могут сгореть вещи, квартира и даже целый дом. Но самое страшное, что при пожаре могут погибнуть люди.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440" y="1772816"/>
            <a:ext cx="4114604" cy="36024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" y="1772816"/>
            <a:ext cx="4713970" cy="3580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39000"/>
            <a:ext cx="3475787" cy="319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AE9B99-6584-15D7-042E-808C57157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117" y="931009"/>
            <a:ext cx="2827715" cy="269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595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06" y="-18189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5128" y="139339"/>
            <a:ext cx="8706653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ru-RU" altLang="ru-RU" sz="1600" dirty="0"/>
              <a:t>.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лучше спрятаться при пожаре: в шкафу или под кроватью?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60" y="1039612"/>
            <a:ext cx="7134890" cy="453857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7047FB-E906-8B91-C85B-9E76A312C798}"/>
              </a:ext>
            </a:extLst>
          </p:cNvPr>
          <p:cNvSpPr/>
          <p:nvPr/>
        </p:nvSpPr>
        <p:spPr>
          <a:xfrm>
            <a:off x="244429" y="5963610"/>
            <a:ext cx="8677352" cy="7550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Прятаться нельзя: пожарные не найдут, можно задохнуться.</a:t>
            </a:r>
          </a:p>
        </p:txBody>
      </p:sp>
    </p:spTree>
    <p:extLst>
      <p:ext uri="{BB962C8B-B14F-4D97-AF65-F5344CB8AC3E}">
        <p14:creationId xmlns:p14="http://schemas.microsoft.com/office/powerpoint/2010/main" val="9865380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06" y="-18189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" y="44624"/>
            <a:ext cx="9097398" cy="6696744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736804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08" y="-3975"/>
            <a:ext cx="9144000" cy="68580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-60431" y="6273332"/>
            <a:ext cx="4392488" cy="6206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Спички – это не игрушка!</a:t>
            </a:r>
          </a:p>
        </p:txBody>
      </p:sp>
    </p:spTree>
    <p:extLst>
      <p:ext uri="{BB962C8B-B14F-4D97-AF65-F5344CB8AC3E}">
        <p14:creationId xmlns:p14="http://schemas.microsoft.com/office/powerpoint/2010/main" val="2907739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449" y="0"/>
            <a:ext cx="9143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 descr="пожар6.jpg"/>
          <p:cNvPicPr>
            <a:picLocks noChangeAspect="1"/>
          </p:cNvPicPr>
          <p:nvPr/>
        </p:nvPicPr>
        <p:blipFill>
          <a:blip r:embed="rId2"/>
          <a:srcRect b="11010"/>
          <a:stretch>
            <a:fillRect/>
          </a:stretch>
        </p:blipFill>
        <p:spPr>
          <a:xfrm>
            <a:off x="179512" y="230981"/>
            <a:ext cx="5162550" cy="6396037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5511692" y="278160"/>
            <a:ext cx="3168352" cy="38884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, запомните </a:t>
            </a:r>
          </a:p>
          <a:p>
            <a:pPr algn="ctr"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огонь и дым, беда-</a:t>
            </a:r>
          </a:p>
          <a:p>
            <a:pPr algn="ctr"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нужно прятаться</a:t>
            </a:r>
          </a:p>
          <a:p>
            <a:pPr algn="ctr"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Куда –то никогда</a:t>
            </a:r>
          </a:p>
          <a:p>
            <a:pPr algn="ctr"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Подальше от огня вы убегайте!</a:t>
            </a:r>
          </a:p>
          <a:p>
            <a:pPr algn="ctr"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телефону «01»</a:t>
            </a:r>
          </a:p>
          <a:p>
            <a:pPr algn="ctr"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Пожарных вызывайте!</a:t>
            </a:r>
          </a:p>
        </p:txBody>
      </p:sp>
      <p:pic>
        <p:nvPicPr>
          <p:cNvPr id="6" name="Picture 3" descr="D:\МЕТОДИСТ\пожарная безопасность\картинки пожар\0_d4e9f_c84cc85b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583" y="4166592"/>
            <a:ext cx="1967333" cy="261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749" y="3409975"/>
            <a:ext cx="1574902" cy="22048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6F372E-A967-979C-EFC4-A4831D90C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681" y="4935122"/>
            <a:ext cx="1136010" cy="15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4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949" y="-99392"/>
            <a:ext cx="9361039" cy="6957392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755576" y="764704"/>
            <a:ext cx="7416824" cy="2088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 будьте бдительны!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заняты ваши родители.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 о своей безопасности –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Вокруг не мало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опасностей!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09" y="2861259"/>
            <a:ext cx="6077371" cy="3384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1602">
            <a:off x="396551" y="1148693"/>
            <a:ext cx="1423519" cy="14235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988">
            <a:off x="7052998" y="1169227"/>
            <a:ext cx="1357743" cy="135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3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лиция м.jpg"/>
          <p:cNvPicPr>
            <a:picLocks noChangeAspect="1"/>
          </p:cNvPicPr>
          <p:nvPr/>
        </p:nvPicPr>
        <p:blipFill>
          <a:blip r:embed="rId2"/>
          <a:srcRect b="18750"/>
          <a:stretch>
            <a:fillRect/>
          </a:stretch>
        </p:blipFill>
        <p:spPr bwMode="auto">
          <a:xfrm>
            <a:off x="562912" y="1124744"/>
            <a:ext cx="8235321" cy="554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4357688" y="4797152"/>
            <a:ext cx="864391" cy="6429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843808" y="3104611"/>
            <a:ext cx="576064" cy="4320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44008" y="260648"/>
            <a:ext cx="133449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80572" y="692413"/>
            <a:ext cx="11875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2 -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496818" y="260648"/>
            <a:ext cx="10995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96819" y="657618"/>
            <a:ext cx="13204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4 -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251520" y="260648"/>
            <a:ext cx="4106168" cy="2016224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номер телефона вызова полиции?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14861 0.0013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рая м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1840" y="-27951"/>
            <a:ext cx="5866106" cy="439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1560" y="4564487"/>
            <a:ext cx="3096344" cy="830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Выписка лекарств для больного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7007" y="5445224"/>
            <a:ext cx="3500437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Оказание помощи при пожаротушении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0563" y="4515296"/>
            <a:ext cx="442912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Оказание первой врачебной помощи больному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5976" y="5445224"/>
            <a:ext cx="4071938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Оказание помощи при задержании нарушителя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171460" y="116356"/>
            <a:ext cx="4184515" cy="3024336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назначение скорой медицинской помощи это?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43 0.00324 L -0.21858 0.0032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аптечка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8118" y="0"/>
            <a:ext cx="30067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пожарный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836" y="2591035"/>
            <a:ext cx="3040993" cy="2995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доктор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9369" y="2623743"/>
            <a:ext cx="1465889" cy="310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полицейский 1.jpg"/>
          <p:cNvPicPr>
            <a:picLocks noChangeAspect="1"/>
          </p:cNvPicPr>
          <p:nvPr/>
        </p:nvPicPr>
        <p:blipFill>
          <a:blip r:embed="rId5"/>
          <a:srcRect l="13953" r="12791"/>
          <a:stretch>
            <a:fillRect/>
          </a:stretch>
        </p:blipFill>
        <p:spPr bwMode="auto">
          <a:xfrm>
            <a:off x="6069411" y="3124314"/>
            <a:ext cx="2794055" cy="286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511337" y="6021287"/>
            <a:ext cx="2357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полицейский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14750" y="6072188"/>
            <a:ext cx="17145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1508" y="6021288"/>
            <a:ext cx="17145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27052" y="2314287"/>
            <a:ext cx="357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аптечка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378946" y="194868"/>
            <a:ext cx="4786312" cy="229802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 из данных профессий принадлежит этот предмет?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Назови профессии и предмет.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9" grpId="0"/>
      <p:bldP spid="9" grpId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гнетушитель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4491" y="332656"/>
            <a:ext cx="3926092" cy="583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60996" y="4046074"/>
            <a:ext cx="28854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Пенопускатель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7827" y="4670458"/>
            <a:ext cx="26431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Огнеупор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7827" y="5333072"/>
            <a:ext cx="27860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Газовый баллон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0996" y="6063381"/>
            <a:ext cx="30003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Огнетушитель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1868180" y="2765887"/>
            <a:ext cx="4320480" cy="170399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этот предмет?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11" y="109865"/>
            <a:ext cx="2813000" cy="281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00191 -0.220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1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жезл регулировщика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822" y="1507449"/>
            <a:ext cx="2477652" cy="185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аптечка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134" y="3492775"/>
            <a:ext cx="3103854" cy="250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огнетушитель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7507" y="4000497"/>
            <a:ext cx="1584175" cy="250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полицейский 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2888" y="4090964"/>
            <a:ext cx="3396946" cy="2547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доктор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6083" y="1484784"/>
            <a:ext cx="1584176" cy="335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пожарный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07904" y="1962882"/>
            <a:ext cx="2160240" cy="212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трелка вниз 8"/>
          <p:cNvSpPr/>
          <p:nvPr/>
        </p:nvSpPr>
        <p:spPr>
          <a:xfrm>
            <a:off x="1475656" y="332656"/>
            <a:ext cx="7200800" cy="1512168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Определи, кому принадлежат эти предметы?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816</TotalTime>
  <Words>1115</Words>
  <Application>Microsoft Office PowerPoint</Application>
  <PresentationFormat>Экран (4:3)</PresentationFormat>
  <Paragraphs>148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4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Myhome</cp:lastModifiedBy>
  <cp:revision>78</cp:revision>
  <dcterms:modified xsi:type="dcterms:W3CDTF">2023-09-19T17:43:32Z</dcterms:modified>
  <cp:contentStatus/>
</cp:coreProperties>
</file>