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432DA-731C-FEC7-CF99-A7DA7B32A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E2BA21-3008-1EE2-813C-610FBEFAB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33DEAF-446D-2957-1490-F00C1B377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0A8D51-25F6-8364-4173-072E789EE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60D4AF-377A-EFC7-0125-1DC3CF5A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349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40D6B-64F5-61DC-0EB8-125E709E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650768-FF2C-4FF9-45AC-440F2FEF3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33E3B-3749-71D4-F508-BAD14E25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C2FAE2-46A9-D541-1E91-AAECB018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B1ED0-B8EA-C361-1EA8-C38A7095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127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AF2D25B-6AA8-E0B3-1CB0-BCB77CD1D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AE4B838-E4E6-C705-A4F9-CEF8DB701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E8F38-85EE-954C-F19E-8AC0F37B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04BBD4-FB53-55B9-F3FE-774C622B4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2A71AC-4CE5-79B6-1200-B4B0CABD6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9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37A7B-9366-FBF6-B97E-491F0E558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D3F3CB-C79E-278D-7BD7-C6F32BCF5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A3BD13-E701-2CCC-B998-88E5E9E64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33F4B8-4B6E-5FD1-9118-8CE55B938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90F432-098E-64B0-AF91-24B37686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01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458A6-9554-0829-9472-C19B7F0D1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A7F4D5-2DE0-C45C-2A03-0D8C81F1A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E6882C-3D3C-5BE3-73BE-1E69DBF60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03F645-E197-BBDA-F3B8-B0084F8C0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0ED2A6-51A6-7E44-B862-22A9066D1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442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C204F7-FAB5-ECC0-A187-86EFCA1C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C67154-EB23-4FE3-3E79-7F35028CB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676002-8ED0-1F7E-B757-9B28355C3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C2BCC2-AF73-E86B-57F1-ADEB7249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95367E-8346-5D44-DB3A-7A48A3477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BA0838-E71B-9393-C11E-8EF5C4E9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5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A29694-AD5E-D1AD-3790-28F5A057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3DFE6C-6B11-C22A-051B-9C646D45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5F768C3-AE4D-8139-F4C1-B52BC63C7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3C1CA4-20A4-7096-125B-F72AEF7A0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66AD1D-FA18-42F0-4A25-C36B9A1EDC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8AB3A17-1275-9300-5323-DC06DBCD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09F399-1889-2C9E-4933-F2457447B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AF6E89-B461-1D30-CC64-5E2F30E4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46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4C20FB-B766-08E6-2656-DE970308E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B7904CF-211C-BE41-62EC-34F019216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78B8098-4E16-1C28-72B0-0FBAC9827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5C25E0B-85D0-5F8F-6E17-6190BD1FC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16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DC0DED4-25B2-14DE-E841-1379F2EF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1E7A94-A615-4042-5E57-193BEF20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3063B7-1189-E4DA-5B94-6916E0141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73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37F3DD-9DD1-72F3-7AAF-773AFABCD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5369C9-C624-6EFA-D4AE-D3A0DBD55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BF7422-23AF-AF08-038D-E2E5E2C87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4A7EE4-8FE8-EAE3-63D1-5EA4CEDB5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31F9A9-EB85-ED34-89E3-54FB7114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0DFEC2-60D7-B50C-75A4-C66FBC47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CD5232-24A1-6462-1C23-8CD377231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44220A5-B972-DBF4-0CF5-1EF980DBD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84B40-CE85-1884-AB3C-7661AD39F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7DE03B-59C0-CC48-8D57-FB8A7A09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DCA09C-1D3A-8343-3EEC-A5293E861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B0A7F9-849E-EC2A-6483-45E6E033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385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BBD08-148E-831D-C9D3-89D6DC0F2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19B94B-08AC-3FF1-C1F0-CCEA07EB5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5C9DDE-3656-9065-903B-D784BBE07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72C99-C62D-4850-A843-FE455C5ABA90}" type="datetimeFigureOut">
              <a:rPr lang="ru-RU" smtClean="0"/>
              <a:t>29.06.2023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648C12-851C-DAE9-DFCD-5F33D9057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258E9C-57DF-D753-7219-1B96DEF83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36D7B-8AE1-43E2-BCC4-6CBC964108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09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13F94C-29BE-B90C-A419-1BD2FB5744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" y="113212"/>
            <a:ext cx="9474925" cy="674478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9F2D49A-7C10-2283-E844-7CF16E5D686D}"/>
              </a:ext>
            </a:extLst>
          </p:cNvPr>
          <p:cNvSpPr/>
          <p:nvPr/>
        </p:nvSpPr>
        <p:spPr>
          <a:xfrm>
            <a:off x="3753394" y="348343"/>
            <a:ext cx="7968343" cy="836023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детский сад № 3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E68714-A53F-1E00-D105-9E05C6F39BB8}"/>
              </a:ext>
            </a:extLst>
          </p:cNvPr>
          <p:cNvSpPr/>
          <p:nvPr/>
        </p:nvSpPr>
        <p:spPr>
          <a:xfrm>
            <a:off x="8194766" y="6052457"/>
            <a:ext cx="3997234" cy="67056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Логачева Н.В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7835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BA7646-7321-5DFD-7582-A5EEF01B3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72" y="0"/>
            <a:ext cx="10493828" cy="6858000"/>
          </a:xfrm>
          <a:prstGeom prst="rect">
            <a:avLst/>
          </a:prstGeom>
        </p:spPr>
      </p:pic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C3C4B06-BF56-ECB1-54D6-E747FD7B60A4}"/>
              </a:ext>
            </a:extLst>
          </p:cNvPr>
          <p:cNvSpPr/>
          <p:nvPr/>
        </p:nvSpPr>
        <p:spPr>
          <a:xfrm>
            <a:off x="217714" y="4079966"/>
            <a:ext cx="3291840" cy="27780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«Паровоз ПФ»</a:t>
            </a:r>
          </a:p>
        </p:txBody>
      </p:sp>
    </p:spTree>
    <p:extLst>
      <p:ext uri="{BB962C8B-B14F-4D97-AF65-F5344CB8AC3E}">
        <p14:creationId xmlns:p14="http://schemas.microsoft.com/office/powerpoint/2010/main" val="65118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6B6C08-3413-3D95-1C55-F2F344F78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97" y="1"/>
            <a:ext cx="9553303" cy="685800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DA24E3A6-6817-5697-21BA-AD09247836A5}"/>
              </a:ext>
            </a:extLst>
          </p:cNvPr>
          <p:cNvSpPr/>
          <p:nvPr/>
        </p:nvSpPr>
        <p:spPr>
          <a:xfrm>
            <a:off x="217714" y="4079966"/>
            <a:ext cx="3291840" cy="27780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«Солдату освободителю»</a:t>
            </a:r>
          </a:p>
        </p:txBody>
      </p:sp>
    </p:spTree>
    <p:extLst>
      <p:ext uri="{BB962C8B-B14F-4D97-AF65-F5344CB8AC3E}">
        <p14:creationId xmlns:p14="http://schemas.microsoft.com/office/powerpoint/2010/main" val="48263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62F978-A6D0-CD7D-1AC7-DE4DB7ACE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8" y="0"/>
            <a:ext cx="11254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1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866906-1127-6D97-9700-396F3EEDDB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2" y="0"/>
            <a:ext cx="10720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41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10FF52E-0395-96AD-ABD8-547D17E64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6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32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9FE165-1441-DE27-6860-034FC2508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35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462E04-16BF-0F43-D555-C406E9C83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4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EAB2C5-4B0A-6275-BA76-296719976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69" y="0"/>
            <a:ext cx="122616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905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C6B862-0840-2E61-DD7E-9D7BC4388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474" y="37011"/>
            <a:ext cx="9997440" cy="6783977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F87A8736-A3C4-0488-D106-426B4B388B28}"/>
              </a:ext>
            </a:extLst>
          </p:cNvPr>
          <p:cNvSpPr/>
          <p:nvPr/>
        </p:nvSpPr>
        <p:spPr>
          <a:xfrm>
            <a:off x="217714" y="4079966"/>
            <a:ext cx="3291840" cy="27780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солдату.</a:t>
            </a:r>
          </a:p>
        </p:txBody>
      </p:sp>
    </p:spTree>
    <p:extLst>
      <p:ext uri="{BB962C8B-B14F-4D97-AF65-F5344CB8AC3E}">
        <p14:creationId xmlns:p14="http://schemas.microsoft.com/office/powerpoint/2010/main" val="3189531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7E753F-333B-4B61-FB56-00B13005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189" y="0"/>
            <a:ext cx="9866811" cy="6858000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A32231D-05C9-F892-F854-78A6F4634CAD}"/>
              </a:ext>
            </a:extLst>
          </p:cNvPr>
          <p:cNvSpPr/>
          <p:nvPr/>
        </p:nvSpPr>
        <p:spPr>
          <a:xfrm>
            <a:off x="217714" y="4079966"/>
            <a:ext cx="3291840" cy="27780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зенитчицам</a:t>
            </a:r>
          </a:p>
        </p:txBody>
      </p:sp>
    </p:spTree>
    <p:extLst>
      <p:ext uri="{BB962C8B-B14F-4D97-AF65-F5344CB8AC3E}">
        <p14:creationId xmlns:p14="http://schemas.microsoft.com/office/powerpoint/2010/main" val="312295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BC53D5-8DA4-1157-9D13-1C051E21F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08" y="0"/>
            <a:ext cx="10354491" cy="6858000"/>
          </a:xfrm>
          <a:prstGeom prst="rect">
            <a:avLst/>
          </a:prstGeo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3CCB743F-8073-DCC1-D91A-00DCD3FDAA25}"/>
              </a:ext>
            </a:extLst>
          </p:cNvPr>
          <p:cNvSpPr/>
          <p:nvPr/>
        </p:nvSpPr>
        <p:spPr>
          <a:xfrm>
            <a:off x="217714" y="4079966"/>
            <a:ext cx="3291840" cy="2778034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Памятник «Черный тюльпан»</a:t>
            </a:r>
          </a:p>
        </p:txBody>
      </p:sp>
    </p:spTree>
    <p:extLst>
      <p:ext uri="{BB962C8B-B14F-4D97-AF65-F5344CB8AC3E}">
        <p14:creationId xmlns:p14="http://schemas.microsoft.com/office/powerpoint/2010/main" val="24678141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Office PowerPoint</Application>
  <PresentationFormat>Широкоэкранный</PresentationFormat>
  <Paragraphs>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Myhome</dc:creator>
  <cp:lastModifiedBy>Myhome</cp:lastModifiedBy>
  <cp:revision>1</cp:revision>
  <dcterms:created xsi:type="dcterms:W3CDTF">2023-06-29T17:12:46Z</dcterms:created>
  <dcterms:modified xsi:type="dcterms:W3CDTF">2023-06-29T17:12:51Z</dcterms:modified>
</cp:coreProperties>
</file>