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57" r:id="rId3"/>
    <p:sldId id="258" r:id="rId4"/>
    <p:sldId id="307" r:id="rId5"/>
    <p:sldId id="316" r:id="rId6"/>
    <p:sldId id="279" r:id="rId7"/>
    <p:sldId id="281" r:id="rId8"/>
    <p:sldId id="280" r:id="rId9"/>
    <p:sldId id="309" r:id="rId10"/>
    <p:sldId id="282" r:id="rId11"/>
    <p:sldId id="310" r:id="rId12"/>
    <p:sldId id="291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32" r:id="rId21"/>
    <p:sldId id="344" r:id="rId22"/>
    <p:sldId id="345" r:id="rId23"/>
    <p:sldId id="346" r:id="rId24"/>
    <p:sldId id="347" r:id="rId25"/>
    <p:sldId id="348" r:id="rId26"/>
    <p:sldId id="349" r:id="rId27"/>
    <p:sldId id="314" r:id="rId28"/>
    <p:sldId id="350" r:id="rId29"/>
    <p:sldId id="351" r:id="rId30"/>
    <p:sldId id="352" r:id="rId31"/>
    <p:sldId id="318" r:id="rId32"/>
    <p:sldId id="321" r:id="rId33"/>
    <p:sldId id="353" r:id="rId34"/>
    <p:sldId id="354" r:id="rId35"/>
    <p:sldId id="355" r:id="rId36"/>
    <p:sldId id="356" r:id="rId37"/>
    <p:sldId id="315" r:id="rId38"/>
    <p:sldId id="357" r:id="rId39"/>
    <p:sldId id="358" r:id="rId40"/>
    <p:sldId id="359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4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5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9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7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7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6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BE7D-E7BD-43D6-A1E6-3325396059D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9346-4BCE-4576-AA5D-EBD2C56C7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7"/>
            <a:ext cx="12192000" cy="686983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183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23070" y="255373"/>
            <a:ext cx="7397579" cy="510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учреждение детский сад № 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5124" y="3987113"/>
            <a:ext cx="2265405" cy="9720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59113" y="6285470"/>
            <a:ext cx="3451654" cy="4695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6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44" y="97765"/>
            <a:ext cx="5585254" cy="257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время, когда наши солдаты погибали, бандиты наживались на хищениях нефти из нефтепроводов и нефтяных скважин, производстве и продаже наркотиков, выпуске и распространении фальшивых денежных купюр, терактах и нападениях на соседние российские регионы. На территории Чечни были созданы лагеря для обучения боевиков. Сюда направлялись из-за рубежа инструкторы по минно-подрывному делу.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04239" y="97765"/>
            <a:ext cx="5601728" cy="25090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сопровождалась акциями взятия заложников.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14 июня 1995 года группа чеченских боевиков численностью 195 человек во главе с полевым командиром Шамилем Басаев на грузовиках въехала на территорию Ставропольского края (Российская Федерация) и остановилась в городе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Будёновске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82" y="2443140"/>
            <a:ext cx="4292429" cy="4237749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80" y="4127156"/>
            <a:ext cx="3779746" cy="2613932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4" y="2891480"/>
            <a:ext cx="3958231" cy="2306595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06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" y="115328"/>
            <a:ext cx="8106032" cy="661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4" y="339422"/>
            <a:ext cx="43815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40" y="1045857"/>
            <a:ext cx="5279596" cy="2613513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1840" y="2503955"/>
            <a:ext cx="6359576" cy="4247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 г. отряды боевиков вторглись на территорию Дагестана. В сентябре 1999 г. в ряде городов России, в том числе и Москве, были совершены террористические акты , унесшие жизни нескольких сот человек. Ответные меры Правительства носили жесткий и решительный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президент РФ Виктор Черномырдин вел переговоры с полевым командиром Шамилем Басаевым.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Жестокий террористический акт был совершен боевиками в городе Беслане – захват школы № 1, совершенный боевиками 1 сентября 2004 года.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Террористы в течение 3 дней удерживали в здании школы более 1100 заложников (преимущественно детей, их родителей и сотрудников школы) в нечеловеческих условиях. Они отказывали людям даже в минимальных естественных надобностях.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31" y="3866870"/>
            <a:ext cx="5314305" cy="2760677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4" y="140405"/>
            <a:ext cx="5494234" cy="2363550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6682240" y="140405"/>
            <a:ext cx="4497859" cy="93911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– 2009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6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0"/>
            <a:ext cx="12191999" cy="67970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233" y="205944"/>
            <a:ext cx="3632887" cy="6458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третий день около 13.05. в школе произошли взрывы, и позже возник пожар., в результате которого произошло частичное обрушение школы.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первых взрывов заложники начали выбегать из школы. Федеральными силами был принят штурм школы. Началась перестрелка, во время которой было убито 28 террористов.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большинство заложников были освобождены в ходе штурма. Однако общий счет потерь в результате теракта составил более 330 человек убитыми, из которых 186 были дети, и свыше 800 человек были ранеными.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теракт в Беслане публично взял на себя Шамиль Басаев.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75" y="205944"/>
            <a:ext cx="5367487" cy="3492176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34" y="2927653"/>
            <a:ext cx="4978164" cy="3641884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958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7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1" y="270816"/>
            <a:ext cx="4127628" cy="5849897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83" y="1072034"/>
            <a:ext cx="7325821" cy="5526473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945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70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426" y="100913"/>
            <a:ext cx="6496224" cy="27576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Теракты были не только в Чечне, но и в Москве. Так 8 сентября 1999 года в 23 часа 59 минут на первом этаже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9-этажного дома жилого дома № 19 по улице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Гурьяново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произошел взрыв. Два подъезда дома были полностью уничтожены. Взрывной волной были деформированы конструкции соседнего дома № 17.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данным, в результате взрыва погибли 100 человек, 690 человек получили ранения различной степени тяжести.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4" y="3014674"/>
            <a:ext cx="5730105" cy="3616784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4" y="100913"/>
            <a:ext cx="4670853" cy="3167449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98" y="3487312"/>
            <a:ext cx="4484129" cy="3144146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918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7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722" y="556470"/>
            <a:ext cx="3970638" cy="5684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Сломив сопротивление боевиков силой армии и МВД, во главе администрации города Чечни в 2000 году по рекомендации Кремля президентом Чечни стал Ахмат Кадыров.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2000 – 2004 годов ситуации в Чечне оставалась напряженной. Деятельность боевиков вышла за пределы Чечни.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заявление об окончании военных действий, проведении в республике президентских выборов, чеченская проблема не решена.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2004 года во время празднования Дня Победы в городе Грозном совершен террористический акт, был убит президент Ахмат Кадыров.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31" y="176510"/>
            <a:ext cx="5237205" cy="2678505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81" y="3196282"/>
            <a:ext cx="6522156" cy="3468130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780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281" y="74141"/>
            <a:ext cx="4366054" cy="3237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Чеченские криминальные структуры безнаказанно делали бизнес на массовых похищениях людей. Регулярно происходил захват заложников с целью выкупа – как официальных российских представителей, так и иностранных граждан работавших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Чечне,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журналистов и даже людей, приезжавших на похороны родственников.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3443417"/>
            <a:ext cx="4949567" cy="3340958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436973" y="172995"/>
            <a:ext cx="6367849" cy="2270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июля 2006 года после устранения главного чеченского боевика Шамиля Басаева, убийства 2-х президентов непризнанной чеченской республики и создания правительства во главе с президентом Чечни Рамзаном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Кадыровом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В.Путину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 удалось локализовать чеченский конфликт и свести участие российской армии в военных действиях в Чечне к полицейским функциям.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72" y="2613752"/>
            <a:ext cx="4808496" cy="3443923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773905" y="6227804"/>
            <a:ext cx="4893275" cy="490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Задержание участников группы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Ш.Басаева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8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841" y="354226"/>
            <a:ext cx="5302560" cy="18288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2009 года Москва завершила войну, начатую в 1999 году. По заявлениям чеченских властей, в ходе обоих конфликтов погибло 300.000 тысяч человек. В городе Грозном этот «день победы» был отмечен музыкальными концертами, гудками клаксонов на улицах.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1" y="2691214"/>
            <a:ext cx="5632073" cy="3421262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186617" y="181233"/>
            <a:ext cx="5725298" cy="26525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официальную отмену контртеррористической операции, обстановка в регионе спокойнее не стала, скорее наоборот. Боевики, ведущие партизанскую войну, активизировались, участились случаи террористических актов.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осени 2009 года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 проведен ряд крупных спецопераций по ликвидации бандитских формирований и лидеров боевиков.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11" y="3123676"/>
            <a:ext cx="5426504" cy="3456811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24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488" y="859568"/>
            <a:ext cx="4839733" cy="20265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объявили о завершении военный операции, но это не означает, что мы покончили с преступностью, - пояснил глава Чечни Рамзан Кадыров. – Преступления совершаются везде – и в Америке, и в Германии, и в России».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" y="3263728"/>
            <a:ext cx="4748599" cy="2931812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947714" y="232203"/>
            <a:ext cx="5165125" cy="2057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 годы. Многое со временем, конечно, забудется, затянутся раны. Но Чечня, как и все войны, останется в народе неизгладимой, трагической меткой.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мы с вами никогда не будем забывать о наших воинах, жизнь которых ПОДВИГ.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23" y="2556561"/>
            <a:ext cx="5905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74140"/>
            <a:ext cx="8891373" cy="666853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509686" y="250425"/>
            <a:ext cx="3476367" cy="6315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старших дошкольников с историей Чеченской войны;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такие качества характера, как ответственность, честность, человеколюбие;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устойчивое чувство патриотического долга;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ратным подвигам защитников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Отечества;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доказать конкретными примерами, что современное поколение готово к защите своего Отечества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0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60194" cy="67403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коснулась почти каждой российской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Тревожные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обошли стороной и наш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район. 30 марта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 года пришла телеграмма о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гибели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лейтенанта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Рындина Евгения Юрьевича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офицера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100-й дивизии оперативного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внутренних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Кавказский округ внутренних войск МВД 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Родился Евгений 10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1972 года в городе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Мингечаур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Азербайджана.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в городе Узловой Тульской области.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1995 года лейтенант Рындин нес службу в качестве начальника заставы,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перекрывшей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селению Ачхой-Мартан.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Вечером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дозорные обнаружили скопление вооруженных людей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подступах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заставе. Лейтенант Рындин и сержант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Кривоконь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ушли в разведку.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Воспользовавшись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темнотой, вплотную подобрались к группе. Установили, что боевики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нападении на заставу и к ним подходит подкрепление. При отходе к своим позициям были обнаружены.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перестрелке сержант был тяжело ранен, командир остался прикрывать его отход и отвлекая огонь на себя ушел в сторону. Бой длился несколько минут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день в районе боя был обнаружено изуродованное тело российского офицера. Стало очевидно, что он вел огонь до последнего патрона, был ранен и схвачен боевиками, подвергся пыткам. Ценно своей жизни лейтенант Рындин предотвратил внезапное нападение на заставу, спас подчиненного. По данным разведки и свидетельствам жителей Ачхой-Мартана в бою было уничтожено 11 боевиков, взорван грузовик с боеприпасами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Указом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25 августа 1995 года за мужество и героизм, проявленные при выполнении служебного долга лейтенанту Рындину Евгению Юрьевичу присвоено звание Героя Российской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Награжден медалью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олотая звезда»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на кладбище города Узловая Тульской области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43" y="150039"/>
            <a:ext cx="2281881" cy="30738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817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184" y="211764"/>
            <a:ext cx="6096000" cy="9668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C3C3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министра внутренних дел навечно зачислен в списки личного состава воинской части. В городе Узловой Тульской области именем Героя назван улица.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" y="1393644"/>
            <a:ext cx="6301945" cy="4203348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23" y="5737140"/>
            <a:ext cx="3790950" cy="952500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Стрелка вниз 7"/>
          <p:cNvSpPr/>
          <p:nvPr/>
        </p:nvSpPr>
        <p:spPr>
          <a:xfrm>
            <a:off x="6631459" y="288324"/>
            <a:ext cx="5222790" cy="171347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юношеский турнир по борьбе самбо памяти Героя России Евгения Рындина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59" y="2133600"/>
            <a:ext cx="5417359" cy="3867665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354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6" y="82379"/>
            <a:ext cx="6227805" cy="4013029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9447" y="4275437"/>
            <a:ext cx="7825945" cy="2430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стоит на возвышении рядом с дорогой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трассе «Дон» в Тульской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оформлен пограничными столбами, флагами ВДВ и Погранвойск РФ, в середине – большой православный крест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сигналят, проезжая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мимо. Памятник воздвигла группа мужчин. Вдохновителем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 Виктор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Свинухов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Виктор с единомышленниками всё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руками. Поклонный крест ночью подсвечивается. Когда едешь по трассе, создаётся ощущение, будто он парит в небе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2508" y="82379"/>
            <a:ext cx="3937685" cy="6623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Памятник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 нашему современнику – рядовому-пограничнику Евгению Родионову. В первую чеченскую войну Евгений и три 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однополчанина Игорь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Андрей 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Александр – были захвачены в плен боевиками. Над ребятами издевались, пытали. Требовали встать на сторону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террористов. 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­Евгения требовали ещё и снять с себя православный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ательный крестик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принять ислам.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отказался. И был обезглавлен. Расправа произошла 23 мая 1996 г. – в день рождения Евгения. Ему исполнилось 19 лет. В тот же день боевики убили и троих сослуживцев Родионова. За 100 дней плена террористам так и не удалось сломить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ребят. </a:t>
            </a:r>
          </a:p>
          <a:p>
            <a:pPr algn="just" fontAlgn="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Церковь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причислила его к лику святых.  На сегодняшний день – это самый юный святой России. Женя – символ будущего Святого  Русского воинства,  «…эмблема России, всей России, всей нашей  народной России, подлинный образ её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4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282" y="82379"/>
            <a:ext cx="6005383" cy="66396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Гагарина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небольшой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памятник. Он располагается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сквере позади здания Дома театра и кино «Юность» и называется «Чёрный тюльпан». История его создания весьма интересна.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1991 года в нашем городе создано объединение воинов-интернационалистов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Саланг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Именно так называется перевал на границе СССР и Демократической республики Афганистан. Первым своим значимым делом афганцы определили создание памятника погибшим землякам. «Чёрный тюльпан» построен по проекту тульского художника, участника афганской войны Юрия Березина. Чёрный тюльпан – так образно называли самолёт АН-12, увозивший убитых советских солдат «Груз 200» с территории Афганистана. Памятник изготовлен из чёрного мрамора – в знак скорби по погибшим, а глыба из красного гранита – символизирует афганские и чеченские горы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 политые кровью наших солдат. Рядом с расположены мемориальные доски с фамилиями погибших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земляков.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первый памятник в Тульской области, посвящённый погибшим в Афганистане и Чечне. Открыт он 21 сентября 1996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5" y="182453"/>
            <a:ext cx="5111077" cy="3402517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5" y="3845269"/>
            <a:ext cx="5111077" cy="2876806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4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8" y="214183"/>
            <a:ext cx="8660713" cy="6495535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234617" y="469557"/>
            <a:ext cx="2702011" cy="5733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Безмерно горе матерей,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от боли лютой деться?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жить с открытой раной в сердце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Им, потерявших сыновей.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Безмерно горе матерей.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трижды проклята война»,-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Твердят уста их неустанно,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тронув «Черного тюльпана»,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миром вновь шумит весна.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трижды проклята война…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7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" y="109156"/>
            <a:ext cx="8740346" cy="6555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1004" y="5187088"/>
            <a:ext cx="322099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 у женщины в долгу,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долгу великом, неоплатном,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Отнимет мужа, сына, брата, из жизни вырвав набегу.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 у женщины 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долгу…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9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4" y="148281"/>
            <a:ext cx="8748584" cy="65614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7315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" y="68347"/>
            <a:ext cx="8858250" cy="663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19" y="185350"/>
            <a:ext cx="3570176" cy="470792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355382" y="5133123"/>
            <a:ext cx="3713050" cy="1574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давайте же не забывать друг о друге, помнить о том, что рядом с нами живет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 гордо называют защитником Отечества.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0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" y="123568"/>
            <a:ext cx="10160000" cy="652436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Стрелка влево 5"/>
          <p:cNvSpPr/>
          <p:nvPr/>
        </p:nvSpPr>
        <p:spPr>
          <a:xfrm>
            <a:off x="8460259" y="4810897"/>
            <a:ext cx="3509320" cy="183703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Послевоенная Чечня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48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169562"/>
            <a:ext cx="9797877" cy="65319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Стрелка влево 6"/>
          <p:cNvSpPr/>
          <p:nvPr/>
        </p:nvSpPr>
        <p:spPr>
          <a:xfrm>
            <a:off x="9382896" y="5173362"/>
            <a:ext cx="2603157" cy="145809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Послевоенная Чечня</a:t>
            </a: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8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9" y="79589"/>
            <a:ext cx="8863912" cy="66479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8854" y="79589"/>
            <a:ext cx="4333105" cy="6612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Ещё в Древней Руси на протяжении многих столетий русским людям приходилось не раз защищать свою Родину от нашествия врагов. Мы знаем таких героев как мудрый Минин и Пожарский, великий полководец Александр Суворов, царь Петр Первый.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строгие русские люди по крохам собирали нашу Родину. С каким мужеством служили они ей!.. И куда бы ни отправлялись за далёкие рубежи, кланялись в пояс родимой земле, и был им слаще мёду горький полынный прах её дорог. И пригоршню родной землицы, зашитую в ладанку, уносили на чужбину, как благословение матери, на груди. И чистые рубахи надевали перед смертным подвигом, идя на воинскую страду, как на светлый праздник. Тем и была крепка, тем и стояла столетья Русская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53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0151" y="304800"/>
            <a:ext cx="8340811" cy="889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 в наши дни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" y="1375975"/>
            <a:ext cx="8934450" cy="52225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67568" y="510745"/>
            <a:ext cx="2669059" cy="5618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здесь полным ходом идет строительство. На месте полуразрушенных войной домов выросли целые кварталы многоэтажных новостроек, восстановлены центральные улицы и площади, построены крупные объекты промышленности, детские сады и школы,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еатры, музеи и концертные залы.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6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5" y="123939"/>
            <a:ext cx="9284042" cy="654870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168714" y="74882"/>
            <a:ext cx="2875905" cy="6597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Мечеть «Сердце Чечни» имени Ахмата Кадырова, в честь первого президента Чечни.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в центре города Грозного.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мечеть крупнейшая в России.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мечети было начато в апреле 2006 года и закончилось в октябре 2008 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Мечеть «Сердце Чечни» – одна из самых больших мечетей Европы и мира.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в этой мечети могут находиться более 10.000 тысяч человек.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Туристам позволено осматривать мечеть в перерывах между молитвами.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необходимо снять обувь, женщинам покрыть голову.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88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3" y="224974"/>
            <a:ext cx="11208999" cy="6501219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Стрелка влево 5"/>
          <p:cNvSpPr/>
          <p:nvPr/>
        </p:nvSpPr>
        <p:spPr>
          <a:xfrm>
            <a:off x="8641492" y="5008606"/>
            <a:ext cx="3377514" cy="158166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 город Грозный.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44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7239"/>
            <a:ext cx="9719689" cy="6601289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8419069" y="4600831"/>
            <a:ext cx="3492844" cy="206769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горных пейзажей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Чечни.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5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271848"/>
            <a:ext cx="8517924" cy="638844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Стрелка влево 5"/>
          <p:cNvSpPr/>
          <p:nvPr/>
        </p:nvSpPr>
        <p:spPr>
          <a:xfrm>
            <a:off x="8699155" y="2652584"/>
            <a:ext cx="3492844" cy="233130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горных пейзажей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Чечни.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27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5" y="125485"/>
            <a:ext cx="9874029" cy="658011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Стрелка влево 5"/>
          <p:cNvSpPr/>
          <p:nvPr/>
        </p:nvSpPr>
        <p:spPr>
          <a:xfrm>
            <a:off x="8180173" y="4744995"/>
            <a:ext cx="3624649" cy="1795849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танец «Лезгинка»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01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" y="70607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4325" y="77948"/>
            <a:ext cx="6096000" cy="3416320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идет война, страдают все: дети, матери, солдаты. Мы не знаем, что готовит нам завтрашний день. Со слезами на глазах наш народ праздновал Победу над фашизмом и надеялся, что больше люди не будут гибнуть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1979 году – наша новая боль – Афганистан.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год. Мы опять искренне радуемся выводу наших войск из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Афгана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снова надеемся, что никогда больше не будут страдать матери  о погибших своих сыновьях, но 1994 год – новая беда: Чечня…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беда постучалась в наш дом. Украина…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2116" y="438903"/>
            <a:ext cx="3671372" cy="5556732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браните мое поколение-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ваших рядов пополнение.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моду его не судите,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чистым сердцем к нему подойдите.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вовсе не в том, как мы пляшем,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как мы сеем и пашем.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болотах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редем по колени-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тоже мое поколение.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правы, мы войны не видали,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вас ордена и медали.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 подвиг в любое мгновенье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грудью моё поколение.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и награды, и званья,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товарищи старшие, с вами.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надо, застынем в граните –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Поколенье моё не браните!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4" y="3561274"/>
            <a:ext cx="3429643" cy="32793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61" y="3561274"/>
            <a:ext cx="2481920" cy="330922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819802" y="4201578"/>
            <a:ext cx="1812324" cy="1968843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Победы.</a:t>
            </a:r>
          </a:p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.Узловая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45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8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21" y="160639"/>
            <a:ext cx="8732107" cy="654908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094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6" y="117388"/>
            <a:ext cx="8855676" cy="664175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980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88557"/>
            <a:ext cx="6757773" cy="5068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86616" y="171964"/>
            <a:ext cx="5939481" cy="258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00" y="378941"/>
            <a:ext cx="5375691" cy="217478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90" y="2966652"/>
            <a:ext cx="5319841" cy="353181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341869" y="4769555"/>
            <a:ext cx="6321167" cy="193589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Чеченская война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– 1996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0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" y="163725"/>
            <a:ext cx="7161427" cy="53710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456614" y="1844244"/>
            <a:ext cx="4555526" cy="4861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ПАВШИМ!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благодарность воинам, которые смогли вернуться, пережив 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ужасы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1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569" y="113302"/>
            <a:ext cx="11953101" cy="2631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1991 году республика Чечня провозгласила независимость и выход из состава СССР и РСФСР. Президентом самопровозглашенного государства стал бывший советский генерал Джохар Дудаев. Под флагом борьбы за национальную независимость в Чечне возник криминальный режим. Постоянными стали нелегальная торговля нефтью, грабежи поездов, расправа над русскоязычными жителями.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1994 года президент РФ Борис Ельцин подписал Указ № 2169 «О мерах по обеспечению законности, правопорядка и общественной безопасности на территории Чеченской Республики». 11 декабря 1994 года  войска Министерства обороны и внутренних войск МВД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перешли границу Чечни и по трем направлениям двинулись в сторону Грозного. Первое сопротивление войска встретили еще на территории Ингушетии. Здесь же погиб и первый российский солдат этой войны.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0" y="2805283"/>
            <a:ext cx="2421237" cy="330419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19" y="2906680"/>
            <a:ext cx="5898291" cy="380338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8827" y="6214097"/>
            <a:ext cx="2726725" cy="564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жохар Дудаев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54863" y="3745217"/>
            <a:ext cx="2982786" cy="23642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чеченских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боевиков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3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9" y="98854"/>
            <a:ext cx="7086600" cy="44196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Стрелка влево 4"/>
          <p:cNvSpPr/>
          <p:nvPr/>
        </p:nvSpPr>
        <p:spPr>
          <a:xfrm>
            <a:off x="7398608" y="395416"/>
            <a:ext cx="4646140" cy="226540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российских военных сил на территорию Чечни.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199 4 год.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12" y="3220490"/>
            <a:ext cx="5246567" cy="343980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5" y="4940391"/>
            <a:ext cx="6112042" cy="1524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9469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45" y="104447"/>
            <a:ext cx="11903676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вступала 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1995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по колено в крови. Мы поднимали бокалы с шампанским и желали друг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другу В Новом 1995 году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счастья, а в эти же минуты 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 Грозном в Чечне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умирали, гибли офицеры, гибли солдаты. Наши мальчики в свой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девятнадцатый - двадцатый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год получали вместо подарков – свинец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852827"/>
            <a:ext cx="6692900" cy="3860800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56" y="2809101"/>
            <a:ext cx="5025081" cy="3768811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559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5" y="1896791"/>
            <a:ext cx="7071984" cy="4712814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48864" y="289910"/>
            <a:ext cx="4992129" cy="1204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Чечня – наша боль и скорбь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1" y="83993"/>
            <a:ext cx="4507992" cy="3625596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56519" y="4253198"/>
            <a:ext cx="429583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Война, явление жестокое, страшное, но пока существуют на земле злоба, ненависть будут существовать и войны, которые наносят боевые раны людям, уносят из жизни детей и близких.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13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1734</Words>
  <Application>Microsoft Office PowerPoint</Application>
  <PresentationFormat>Широкоэкранный</PresentationFormat>
  <Paragraphs>136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Helvetica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Myhome</dc:creator>
  <cp:lastModifiedBy>Myhome</cp:lastModifiedBy>
  <cp:revision>51</cp:revision>
  <dcterms:created xsi:type="dcterms:W3CDTF">2022-12-09T18:12:55Z</dcterms:created>
  <dcterms:modified xsi:type="dcterms:W3CDTF">2022-12-12T17:10:08Z</dcterms:modified>
</cp:coreProperties>
</file>