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8" r:id="rId1"/>
  </p:sldMasterIdLst>
  <p:sldIdLst>
    <p:sldId id="285" r:id="rId2"/>
    <p:sldId id="304" r:id="rId3"/>
    <p:sldId id="286" r:id="rId4"/>
    <p:sldId id="303" r:id="rId5"/>
    <p:sldId id="258" r:id="rId6"/>
    <p:sldId id="287" r:id="rId7"/>
    <p:sldId id="257" r:id="rId8"/>
    <p:sldId id="261" r:id="rId9"/>
    <p:sldId id="300" r:id="rId10"/>
    <p:sldId id="301" r:id="rId11"/>
    <p:sldId id="292" r:id="rId12"/>
    <p:sldId id="293" r:id="rId13"/>
    <p:sldId id="299" r:id="rId14"/>
    <p:sldId id="294" r:id="rId15"/>
    <p:sldId id="263" r:id="rId16"/>
    <p:sldId id="289" r:id="rId17"/>
    <p:sldId id="288" r:id="rId18"/>
    <p:sldId id="290" r:id="rId19"/>
    <p:sldId id="269" r:id="rId20"/>
    <p:sldId id="270" r:id="rId21"/>
    <p:sldId id="272" r:id="rId22"/>
    <p:sldId id="280" r:id="rId23"/>
    <p:sldId id="284" r:id="rId24"/>
    <p:sldId id="282" r:id="rId25"/>
    <p:sldId id="295" r:id="rId26"/>
    <p:sldId id="296" r:id="rId27"/>
    <p:sldId id="27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4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3F885-FDDF-4F75-9D5B-B41C06E37BFC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61E1-6A0B-468A-AB2E-8333D9206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746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3F885-FDDF-4F75-9D5B-B41C06E37BFC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61E1-6A0B-468A-AB2E-8333D9206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701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3F885-FDDF-4F75-9D5B-B41C06E37BFC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61E1-6A0B-468A-AB2E-8333D9206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956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3F885-FDDF-4F75-9D5B-B41C06E37BFC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61E1-6A0B-468A-AB2E-8333D92064D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0603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3F885-FDDF-4F75-9D5B-B41C06E37BFC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61E1-6A0B-468A-AB2E-8333D9206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625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3F885-FDDF-4F75-9D5B-B41C06E37BFC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61E1-6A0B-468A-AB2E-8333D9206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286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3F885-FDDF-4F75-9D5B-B41C06E37BFC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61E1-6A0B-468A-AB2E-8333D9206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884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3F885-FDDF-4F75-9D5B-B41C06E37BFC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61E1-6A0B-468A-AB2E-8333D9206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24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3F885-FDDF-4F75-9D5B-B41C06E37BFC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61E1-6A0B-468A-AB2E-8333D9206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54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3F885-FDDF-4F75-9D5B-B41C06E37BFC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61E1-6A0B-468A-AB2E-8333D9206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72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3F885-FDDF-4F75-9D5B-B41C06E37BFC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61E1-6A0B-468A-AB2E-8333D9206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463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3F885-FDDF-4F75-9D5B-B41C06E37BFC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61E1-6A0B-468A-AB2E-8333D9206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13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3F885-FDDF-4F75-9D5B-B41C06E37BFC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61E1-6A0B-468A-AB2E-8333D9206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01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3F885-FDDF-4F75-9D5B-B41C06E37BFC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61E1-6A0B-468A-AB2E-8333D9206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846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3F885-FDDF-4F75-9D5B-B41C06E37BFC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61E1-6A0B-468A-AB2E-8333D9206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1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3F885-FDDF-4F75-9D5B-B41C06E37BFC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61E1-6A0B-468A-AB2E-8333D9206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915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3F885-FDDF-4F75-9D5B-B41C06E37BFC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61E1-6A0B-468A-AB2E-8333D9206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914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683F885-FDDF-4F75-9D5B-B41C06E37BFC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A61E1-6A0B-468A-AB2E-8333D9206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2190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hyperlink" Target="http://russianagate.com/catalog/images/trimedveda.jpg" TargetMode="External"/><Relationship Id="rId7" Type="http://schemas.openxmlformats.org/officeDocument/2006/relationships/image" Target="../media/image47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hyperlink" Target="http://www.libex.ru/dimg/18272.jpg" TargetMode="Externa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tolstoj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839" y="326514"/>
            <a:ext cx="4229645" cy="6116231"/>
          </a:xfrm>
          <a:ln w="76200">
            <a:solidFill>
              <a:srgbClr val="FFFF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798503" y="201337"/>
            <a:ext cx="7208939" cy="8472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детский сад № 3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879595" y="2065460"/>
            <a:ext cx="7046753" cy="2638337"/>
          </a:xfrm>
          <a:prstGeom prst="ellipse">
            <a:avLst/>
          </a:prstGeom>
          <a:solidFill>
            <a:srgbClr val="FFFF0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для детей «Жизнь и творчество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Льва Николаевича Толстого»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77637" y="5536734"/>
            <a:ext cx="5268286" cy="7717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воспитатель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Логачева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63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82" y="129417"/>
            <a:ext cx="9678662" cy="654822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274938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82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85" y="140414"/>
            <a:ext cx="10385570" cy="6474448"/>
          </a:xfrm>
          <a:prstGeom prst="rec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269222" y="140414"/>
            <a:ext cx="7545897" cy="723652"/>
          </a:xfrm>
          <a:solidFill>
            <a:schemeClr val="accent1">
              <a:lumMod val="20000"/>
              <a:lumOff val="80000"/>
            </a:schemeClr>
          </a:solidFill>
          <a:ln w="76200">
            <a:solidFill>
              <a:srgbClr val="FFC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Лев Толстой в кругу родных</a:t>
            </a:r>
          </a:p>
        </p:txBody>
      </p:sp>
    </p:spTree>
    <p:extLst>
      <p:ext uri="{BB962C8B-B14F-4D97-AF65-F5344CB8AC3E}">
        <p14:creationId xmlns:p14="http://schemas.microsoft.com/office/powerpoint/2010/main" val="50217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Толстой за работой 19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02" y="233712"/>
            <a:ext cx="3979863" cy="5240338"/>
          </a:xfrm>
          <a:prstGeom prst="rect">
            <a:avLst/>
          </a:prstGeom>
          <a:noFill/>
          <a:ln w="76200" cmpd="dbl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Толстой и 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370" y="174989"/>
            <a:ext cx="4008437" cy="4968875"/>
          </a:xfrm>
          <a:prstGeom prst="rect">
            <a:avLst/>
          </a:prstGeom>
          <a:noFill/>
          <a:ln w="76200" cmpd="dbl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2"/>
          <p:cNvSpPr txBox="1">
            <a:spLocks/>
          </p:cNvSpPr>
          <p:nvPr/>
        </p:nvSpPr>
        <p:spPr>
          <a:xfrm>
            <a:off x="441602" y="5806366"/>
            <a:ext cx="3429000" cy="6429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None/>
            </a:pP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 Толстой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работой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961152" y="5377905"/>
            <a:ext cx="3950457" cy="1214446"/>
          </a:xfr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Лев Николаевич и его жена Софья Андреевна</a:t>
            </a:r>
            <a:b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рабочем кабинете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13382" y="1422666"/>
            <a:ext cx="2387071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Н. Толстой всю свою жизнь посвятил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литературе.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работал для детей и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написал 696 произведений для детей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0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04" y="186615"/>
            <a:ext cx="5222008" cy="351293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77504" y="5058563"/>
            <a:ext cx="11525808" cy="15393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Л.Н.Толстой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изучал историю, музыку, рисование, медицину. Но самое главное – он очень любил детей.  Произведения писателя любят взрослые и дети. Книги Толстого переведены на различные языки, их читают люди всего мира. Все рассказы написанные для детей поучительные.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семьей граф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Л.Н.Толстой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любил расставаться ни на один день, всегда сетовал на неотложные поездки и торопился как можно скорее вернуться домой. За годы супружества у них с женой родилось 13 детей.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5" y="186614"/>
            <a:ext cx="5831397" cy="351293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12" name="Овал 11"/>
          <p:cNvSpPr/>
          <p:nvPr/>
        </p:nvSpPr>
        <p:spPr>
          <a:xfrm>
            <a:off x="377504" y="3909269"/>
            <a:ext cx="4697835" cy="897623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Л.Н.Толстой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женой и детьми, 1887 год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7073420" y="3879907"/>
            <a:ext cx="4437776" cy="868262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 Толстой с крестьянскими детьми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00967" y="58823"/>
            <a:ext cx="856812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Смолоду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Н. Толстой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любил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упражнения.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67 лет он выучился кататься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велосипеде.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Любил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продолжительные прогулки, превосходно ездил верхом, отлично плавал и любил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купаться.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253847" y="215210"/>
            <a:ext cx="2542989" cy="6102222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556768" y="2940377"/>
            <a:ext cx="3397541" cy="3638311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00966" y="2375421"/>
            <a:ext cx="5151672" cy="3472227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912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10584" y="175627"/>
            <a:ext cx="11669563" cy="1306810"/>
          </a:xfrm>
          <a:solidFill>
            <a:schemeClr val="bg2">
              <a:lumMod val="40000"/>
              <a:lumOff val="60000"/>
            </a:schemeClr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Ясной Поляне, в своем родовом имении,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 Толстой 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открыл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школу для крепостных детей. В то время в стране было крепостное право – это когда все крестьяне подчинялись и принадлежали помещику. Раньше даже в городах школ было не 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много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в них учились только дети из богатых и знатных семей. В деревнях жили люди 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бедно и все они были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поголовно безграмотны.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4" y="1761688"/>
            <a:ext cx="5234731" cy="3773694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535" y="1748629"/>
            <a:ext cx="6106500" cy="3786753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6" name="Заголовок 7"/>
          <p:cNvSpPr txBox="1">
            <a:spLocks/>
          </p:cNvSpPr>
          <p:nvPr/>
        </p:nvSpPr>
        <p:spPr>
          <a:xfrm>
            <a:off x="401031" y="5814633"/>
            <a:ext cx="11612004" cy="501005"/>
          </a:xfrm>
          <a:prstGeom prst="rect">
            <a:avLst/>
          </a:prstGeom>
          <a:solidFill>
            <a:srgbClr val="FFFF00"/>
          </a:solidFill>
          <a:ln w="76200">
            <a:solidFill>
              <a:srgbClr val="C0000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на эту картину, что вы тут видите, как жили люди на Руси?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57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7" y="175663"/>
            <a:ext cx="11748654" cy="4540855"/>
          </a:xfrm>
          <a:prstGeom prst="rect">
            <a:avLst/>
          </a:prstGeom>
          <a:ln w="76200">
            <a:solidFill>
              <a:schemeClr val="bg2">
                <a:lumMod val="60000"/>
                <a:lumOff val="4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85226" y="5025993"/>
            <a:ext cx="11702642" cy="15696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762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 Николаевич Толстой объявил, что школа будет бесплатная, что в ней не будет телесных наказаний. Дело в том, что в те времена было принято наказывать детей, их били розгами (тонким прутиком) за плохое поведение, за неправильный ответ, за не выученный урок, за непослушание.</a:t>
            </a:r>
          </a:p>
        </p:txBody>
      </p:sp>
    </p:spTree>
    <p:extLst>
      <p:ext uri="{BB962C8B-B14F-4D97-AF65-F5344CB8AC3E}">
        <p14:creationId xmlns:p14="http://schemas.microsoft.com/office/powerpoint/2010/main" val="4125308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_tolstoyl-malish_1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93" y="151002"/>
            <a:ext cx="11576807" cy="6448571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76220" y="6054288"/>
            <a:ext cx="2910980" cy="54528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школа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7"/>
          <p:cNvSpPr>
            <a:spLocks noGrp="1"/>
          </p:cNvSpPr>
          <p:nvPr>
            <p:ph type="title"/>
          </p:nvPr>
        </p:nvSpPr>
        <p:spPr>
          <a:xfrm>
            <a:off x="217637" y="68097"/>
            <a:ext cx="11812176" cy="1306810"/>
          </a:xfrm>
          <a:solidFill>
            <a:schemeClr val="bg2">
              <a:lumMod val="40000"/>
              <a:lumOff val="60000"/>
            </a:schemeClr>
          </a:solidFill>
          <a:ln w="76200">
            <a:solidFill>
              <a:srgbClr val="FFFF00"/>
            </a:solidFill>
          </a:ln>
        </p:spPr>
        <p:txBody>
          <a:bodyPr/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Сперва крестьяне пожимали плечами: где это видано, чтоб бесплатно учили. Люди сомневались, будет ли прок от таких уроков, если не посечь озорного, да ленивого ребенка. 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 времена в крестьянских семьях детей было много по 10 – 12 человек. И все они помогали по хозяйству родителям. </a:t>
            </a:r>
          </a:p>
        </p:txBody>
      </p:sp>
    </p:spTree>
    <p:extLst>
      <p:ext uri="{BB962C8B-B14F-4D97-AF65-F5344CB8AC3E}">
        <p14:creationId xmlns:p14="http://schemas.microsoft.com/office/powerpoint/2010/main" val="295152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1337" y="6027003"/>
            <a:ext cx="11501306" cy="8309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762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вскоре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крестьяне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увидели, что школа в Ясной Поляне не похожа, ни на какую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другую школу.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70270" y="350018"/>
            <a:ext cx="4117598" cy="53245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Толстовской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учились читать, писать, считать, были у них уроки по истории, естествознанию, рисованию и пению. Дети чувствовали себя в школе свободно и весело. В классе маленькие ученики рассаживались,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хотел: на лавках, на столах, на подоконнике, на полу. Каждый мог спросить учителя обо всем, о чем ни пожелает, разговаривал с ним, советовался с соседями, заглядывал к ним в тетрадки. Уроки превращались в общую интересную беседу, а иногда и в игру. На дом уроков не задавали.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2" y="320310"/>
            <a:ext cx="7226168" cy="5384204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090402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87360" y="5793689"/>
            <a:ext cx="434549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Л.Н.Толстой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подарил крестьянским детям книги для чтения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527" y="203584"/>
            <a:ext cx="11853009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«Если, - писал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Л.Н.Толстой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урок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слишком труден, ученик потеряет надежду исполнить заданное, займется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другим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 будет делать никаких усилий;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слишком легок, будет то же самое. 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стараться, чтобы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ученика могло быть поглощено заданным уроком. Для этого давайте ученику такую работу, чтобы каждый урок чувствовался ему шагом вперед в учении».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6" y="1560352"/>
            <a:ext cx="5645277" cy="4168673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50" y="1644745"/>
            <a:ext cx="5671307" cy="3908112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011765" y="6070688"/>
            <a:ext cx="434549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Льва Толстого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80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2" y="336958"/>
            <a:ext cx="3579684" cy="5852784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303552" y="1695974"/>
            <a:ext cx="7293164" cy="2574022"/>
          </a:xfrm>
          <a:solidFill>
            <a:schemeClr val="tx2"/>
          </a:solidFill>
          <a:ln w="76200">
            <a:solidFill>
              <a:srgbClr val="FFFF00"/>
            </a:solidFill>
          </a:ln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сегодня мы с вами поговорим о великом русском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писателе, нашем земляке,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имя Лев Николаевич Толстой. Давайте посмотрим на его фотографию и попробуем рассказать, какой он….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55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888" y="4597861"/>
            <a:ext cx="11730479" cy="1846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переменах и после занятий Лев Толстой рассказывал ребятам что-нибудь интересное, показывал им гимнастические упражнения, играл с ними в игры, бегал наперегонки. Зимой катался с детьми на санках с гор, летом водил их на речку или в лес за грибами и ягодами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2" y="386062"/>
            <a:ext cx="5333433" cy="3820480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159" y="332540"/>
            <a:ext cx="5887208" cy="3884757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18269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9724" y="107905"/>
            <a:ext cx="3372375" cy="64633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 время книг для детей было мало. Лев Николаевич Толстой решает написать книгу для детей. Азбука вышла в 1872 году. В этой книге Лев Николаевич собрал лучшие сказки, басни, пословицы, рассказы, былины и поговорки. Маленькие поучительные произведения, заставляют детей во всем мире сочувствовать и переживать, радоваться и огорчаться. 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Произведения, написанные Львом Николаевичем Толстым, хранят полезные и мудрые советы, учат понимать окружающий мир и взаимоотношения между людьми. Давайте послушаем рассказ Льва Николаевича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Толстого «Прыжок».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926" y="225157"/>
            <a:ext cx="2417458" cy="32734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7" name="Picture 15" descr="Картинка 199 из 20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747" y="2515117"/>
            <a:ext cx="2624312" cy="37449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1" descr="Картинка 10 из 85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422" y="225157"/>
            <a:ext cx="2206301" cy="303172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576970" y="285226"/>
            <a:ext cx="2676089" cy="1988191"/>
          </a:xfrm>
          <a:solidFill>
            <a:schemeClr val="accent4">
              <a:lumMod val="20000"/>
              <a:lumOff val="80000"/>
            </a:schemeClr>
          </a:solidFill>
          <a:ln w="76200">
            <a:solidFill>
              <a:srgbClr val="92D05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Книги для</a:t>
            </a:r>
            <a:b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детей</a:t>
            </a:r>
            <a:b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81" y="3691292"/>
            <a:ext cx="2141816" cy="3014145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109" y="3574158"/>
            <a:ext cx="2008614" cy="2997055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3654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4" y="251670"/>
            <a:ext cx="5441660" cy="3827477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3465" y="4429387"/>
            <a:ext cx="11898386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корабль обошёл вокруг света и возвращался домой. Была тихая погода, весь народ был на палубе. Посреди народа вертелась большая обезьяна и забавляла всех. Обезьяна эта корчилась, прыгала, делала смешные рожи, передразнивала людей, и видно было — она знала, что ею забавляются, и оттого ещё больше расходилась.</a:t>
            </a: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подпрыгнула к 12-летнему мальчику, сыну капитана корабля, сорвала с его головы шляпу, надела и живо взобралась на мачту. Все засмеялись, а мальчик остался без шляпы и сам не знал, смеяться ли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ему или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плакать.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58" y="309720"/>
            <a:ext cx="5807173" cy="3769427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672183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72" y="139595"/>
            <a:ext cx="4353713" cy="3265285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748169" y="215097"/>
            <a:ext cx="7306811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Обезьяна села на первой перекладине мачты, сняла шляпу и стала зубами и лапами рвать её. Она как будто дразнила мальчика, показывала на него и делала ему рожи. Мальчик погрозил ей и крикнул на неё, но она ещё злее рвала шляпу.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Матросы громче стали смеяться, а мальчик покраснел, скинул куртку и бросился за обезьяной на мачту. В одну минуту он взобрался по верёвке на первую перекладину; но обезьяна ещё ловчее и быстрее его, в ту самую минуту, как он думал схватить шляпу, взобралась ещё выше.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72" y="3404880"/>
            <a:ext cx="4353713" cy="3277836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890782" y="3190895"/>
            <a:ext cx="7164198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не уйдёшь же ты от меня! — закричал мальчик и полез выше.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Обезьяна опять подманила его, полезла ещё выше, но мальчика уже разобрал задор, и он не отставал. Так обезьяна и мальчик в одну минуту добрались до самого верха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самом верху обезьяна вытянулась во всю длину и, зацепившись задней рукой за верёвку, повесила шляпу на край последней перекладины, а сама взобралась на макушку мачты и оттуда корчилась, показывала зубы и радовалась.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мачты до конца перекладины, где висела шляпа, было аршина два, так что достать её нельзя было иначе, как выпустить из рук верёвку и мачту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088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64158" y="151002"/>
            <a:ext cx="6415988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мальчик очень раззадорился. Он бросил мачту и ступил на перекладину. На палубе все смотрели и смеялись тому, что выделывали обезьяна и капитанский сын; но как увидали, что он пустил верёвку и ступил на перекладину, покачивая руками, все замерли от страха.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Стоило ему только оступиться — и он бы вдребезги разбился о палубу. Да если б даже он и не оступился, а дошёл до края перекладины и взял шляпу, то трудно было ему повернуться и дойти назад до мачты. Все молча смотрели на него и ждали, что будет.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Вдруг в народе кто-то ахнул от страха. Мальчик от этого крика опомнился, глянул вниз и зашатался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2" y="151002"/>
            <a:ext cx="5411356" cy="4077049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62323" y="3567322"/>
            <a:ext cx="11920755" cy="31393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 время капитан корабля, отец мальчика, вышел из каюты. Он нёс ружьё, чтобы стрелять чаек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увидал сына на мачте, и тотчас же прицелился в сына и закричал:</a:t>
            </a: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воду! прыгай сейчас в воду! застрелю!</a:t>
            </a: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 шатался, но не понимал. «Прыгай или застрелю!.. Раз, два…» и как только отец крикнул: «три» — мальчик размахнулся головой вниз и прыгнул.</a:t>
            </a: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Точно пушечное ядро, шлёпнуло тело мальчика в море, и не успели волны закрыть его, как уже 20 молодцов матросов спрыгнули с корабля в море. Секунд через 40 — вынырнуло тело мальчика.</a:t>
            </a: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схватили и вытащили на корабль. Через несколько минут у него изо рта и из носа полилась вода, и он стал дышать.</a:t>
            </a: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капитан увидал это, он вдруг закричал, как будто его что-то душило, и убежал к себе в каюту, чтоб никто не видал, как он плачет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675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азовите пословицы и поговорки к рассказу Л.Н.Толстого «Два товарища»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86" y="477859"/>
            <a:ext cx="7280118" cy="603199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875735" y="477859"/>
            <a:ext cx="4120521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Шли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лесу два товарища,              и выскочил на них медведь. Один бросился бежать, влез на дерево       и спрятался, а другой остался        на дороге. Делать ему было нечего - он упал наземь и притворился мёртвым. Медведь подошёл к нему и стал нюхать: он и дышать перестал. 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 понюхал ему лицо, подумал, что мёртвый, и отошёл. Когда медведь ушёл, тот слез          с дерева и смеётся: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Ну что, - говорит, - медведь тебе на ухо говорил?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 он сказал мне, что - плохие люди те, которые в опасности       от товарищей убегают.</a:t>
            </a:r>
          </a:p>
          <a:p>
            <a:endParaRPr lang="ru-RU" dirty="0">
              <a:solidFill>
                <a:srgbClr val="8A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4341" y="813732"/>
            <a:ext cx="6669247" cy="6375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«Два товарища»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403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812" y="411059"/>
            <a:ext cx="6832835" cy="4555223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30696" y="5297647"/>
            <a:ext cx="11673282" cy="1463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 Николаевич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олстой – гениальный писатель, философ, публицист, педагог. Он – слава и гордость отечественной литературы. Его полное собрание сочинений насчитывает 90 томов.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102761" y="1426127"/>
            <a:ext cx="5096314" cy="2013358"/>
          </a:xfrm>
          <a:prstGeom prst="homePlate">
            <a:avLst/>
          </a:prstGeom>
          <a:solidFill>
            <a:schemeClr val="bg2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«Толстой – это целый мир…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зная Толстого, нельзя считать себя культурным человеком».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М.Горький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16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ем Лев Толстой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41" y="173765"/>
            <a:ext cx="4525483" cy="6464977"/>
          </a:xfrm>
          <a:prstGeom prst="rect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064" y="126156"/>
            <a:ext cx="7080283" cy="1339513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AutoShape 4" descr="https://dsad124.ru/images/282478962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dsad124.ru/images/282478962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26" y="1680762"/>
            <a:ext cx="4995993" cy="463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6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567550" y="4719057"/>
            <a:ext cx="6802581" cy="11928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390642" y="81617"/>
            <a:ext cx="4555222" cy="66966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rgbClr val="C0000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городом Тула есть такое место Ясная Поляна, где 9 сентября 1828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(почти 200 лет назад),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великий русский писатель Лев Николаевич Толстой. Он был четвертым ребенком в большой дворянской семье. Его мать, княжна Мария Николаевна Волконская. Его отец – граф Николай Ильич – вел свою родословную от Ивана Ивановича Толстого, служившего воеводой при царе Иване Грозном. 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прожил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82 года. За свою жизнь он написал много произведений как для детей, так и для взрослых.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25" y="425567"/>
            <a:ext cx="3452464" cy="5849398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50" y="4013811"/>
            <a:ext cx="2270392" cy="2603383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62" y="141226"/>
            <a:ext cx="2716307" cy="3631781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33532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102489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29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498463" y="5139269"/>
            <a:ext cx="6447459" cy="7162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rgbClr val="C0000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маленького писателя прошли в Ясной Поляне.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84" y="218480"/>
            <a:ext cx="6754093" cy="4518118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8" name="Picture 5" descr="yasp4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610" y="325539"/>
            <a:ext cx="4699458" cy="4271627"/>
          </a:xfrm>
          <a:noFill/>
          <a:ln w="76200">
            <a:solidFill>
              <a:srgbClr val="FFFF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503339" y="5139269"/>
            <a:ext cx="4358729" cy="6627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Ворота (вход в Ясную Поляну)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8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2820" y="322299"/>
            <a:ext cx="5855691" cy="3585938"/>
          </a:xfrm>
          <a:prstGeom prst="rect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2016" y="4463497"/>
            <a:ext cx="4303552" cy="95633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Ясная Поляна.</a:t>
            </a:r>
          </a:p>
          <a:p>
            <a:pPr algn="ctr"/>
            <a:r>
              <a:rPr lang="ru-RU" sz="28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аллея</a:t>
            </a:r>
            <a:endParaRPr lang="ru-RU" sz="2800" b="1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91874" y="3476979"/>
            <a:ext cx="3211052" cy="138499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Ясная Поляна.</a:t>
            </a:r>
          </a:p>
          <a:p>
            <a:pPr algn="ctr"/>
            <a:r>
              <a:rPr lang="ru-RU" sz="28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Любимая скамейка</a:t>
            </a:r>
            <a:endParaRPr lang="ru-RU" sz="2800" b="1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Л.Н. Толстой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432" y="2653617"/>
            <a:ext cx="3017838" cy="3960812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11417" y="148394"/>
            <a:ext cx="4452822" cy="2961127"/>
          </a:xfrm>
          <a:prstGeom prst="rect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50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004" y="172103"/>
            <a:ext cx="11744587" cy="1312748"/>
          </a:xfrm>
          <a:solidFill>
            <a:schemeClr val="accent5">
              <a:lumMod val="60000"/>
              <a:lumOff val="40000"/>
            </a:schemeClr>
          </a:solidFill>
          <a:ln w="76200">
            <a:solidFill>
              <a:srgbClr val="FFFF00"/>
            </a:solidFill>
          </a:ln>
        </p:spPr>
        <p:txBody>
          <a:bodyPr/>
          <a:lstStyle/>
          <a:p>
            <a:pPr algn="just"/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Толстой начальное образование получил дома, уроки ему давали французские и немецкие преподаватели. Он рано потерял родителей. Мать Льва Толстого умерла, когда ему было полтора года, а отец скончался, когда мальчику шел девятый год. Осиротевших детей (трех братьев и сестру) взяла к себе их тетка, жившая в Казани. Она стала опекуном детей. В городе Казани Лев Толстой прожил шесть лет. 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783435" y="1729628"/>
            <a:ext cx="8103765" cy="164274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rgbClr val="FFFF0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1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1844 году он поступил в Казанский университет. Занятия по программе и учебникам тяготили его и проучивший 3 года, он решает покинуть заведение. Лев Толстой уехал из Казани, на Кавказ, где его старший брат Николай Николаевич Толстой служил в действующей армии в чине офицера-артиллериста. 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6" y="1729628"/>
            <a:ext cx="2939775" cy="4872556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563" y="5221609"/>
            <a:ext cx="2508245" cy="148613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724713" y="3617151"/>
            <a:ext cx="8321878" cy="143718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rgbClr val="FFFF0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Артиллеристом называют военнослужащего, основной военной специальностью которого является служба в таком роде войск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артиллерия.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Артиллерия: род войск, основным вооружением которого являются артиллерийские орудия — огнестрельное оружие относительно крупного калибра: пушки, гаубицы, миномёты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07" y="5233654"/>
            <a:ext cx="2242613" cy="15478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06" y="5299111"/>
            <a:ext cx="1959591" cy="140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9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4558" y="184271"/>
            <a:ext cx="11870422" cy="1304874"/>
          </a:xfr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/>
          <a:lstStyle/>
          <a:p>
            <a:pPr algn="just"/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Молодому Льву Толстому хотелось проверить себя, храбрый ли он человек, и увидеть своими глазами, что такое война. Он поступил в армию, сначала был юнкером, потом сдав экзамены, получил младший офицерский чин. 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Лев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Николаевич Толстой был участником обороны города Севастополя. Награжден орденом святой Анны с надписью 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храбрость»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медалями 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защиту 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Севастополя».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47" y="1655450"/>
            <a:ext cx="3412715" cy="428972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69" y="1655450"/>
            <a:ext cx="7188320" cy="404343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75693" y="6111480"/>
            <a:ext cx="3909269" cy="45117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св. Анны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01530" y="5830349"/>
            <a:ext cx="4520268" cy="77883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защиту Севастополя»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2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8448" y="226503"/>
            <a:ext cx="10972800" cy="16861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1862 году, 34 лет от роду Лев Николаевич женился на Софье Берс, 18 летней девушке из дворянской семьи. Сразу же после свадьбы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Л.Н.Толстой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женой из Москвы отправились в Ясную Поляну, где провел 20 лет вдохновенного писательского труда. Толстой работал ежедневно, он был великим тружеником. В браке Толстой прожил 48 лет.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8" y="2100611"/>
            <a:ext cx="2266950" cy="3495675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118" y="2170268"/>
            <a:ext cx="2324100" cy="360045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49" y="2100611"/>
            <a:ext cx="4593198" cy="4501501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1107347" y="6107185"/>
            <a:ext cx="9655728" cy="57884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семье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Л.Н.Толстого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его супруги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офьи Андреевны было 4 дочери и 9 сыновей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5778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555</TotalTime>
  <Words>1981</Words>
  <Application>Microsoft Office PowerPoint</Application>
  <PresentationFormat>Широкоэкранный</PresentationFormat>
  <Paragraphs>75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Century Gothic</vt:lpstr>
      <vt:lpstr>Comic Sans MS</vt:lpstr>
      <vt:lpstr>Times New Roman</vt:lpstr>
      <vt:lpstr>Wingdings 3</vt:lpstr>
      <vt:lpstr>Ион</vt:lpstr>
      <vt:lpstr>Презентация PowerPoint</vt:lpstr>
      <vt:lpstr>Ребята, сегодня мы с вами поговорим о великом русском писателе, нашем земляке, его имя Лев Николаевич Толстой. Давайте посмотрим на его фотографию и попробуем рассказать, какой он…. </vt:lpstr>
      <vt:lpstr>Презентация PowerPoint</vt:lpstr>
      <vt:lpstr>Презентация PowerPoint</vt:lpstr>
      <vt:lpstr>Презентация PowerPoint</vt:lpstr>
      <vt:lpstr>Презентация PowerPoint</vt:lpstr>
      <vt:lpstr>Лев Толстой начальное образование получил дома, уроки ему давали французские и немецкие преподаватели. Он рано потерял родителей. Мать Льва Толстого умерла, когда ему было полтора года, а отец скончался, когда мальчику шел девятый год. Осиротевших детей (трех братьев и сестру) взяла к себе их тетка, жившая в Казани. Она стала опекуном детей. В городе Казани Лев Толстой прожил шесть лет. </vt:lpstr>
      <vt:lpstr>Молодому Льву Толстому хотелось проверить себя, храбрый ли он человек, и увидеть своими глазами, что такое война. Он поступил в армию, сначала был юнкером, потом сдав экзамены, получил младший офицерский чин.  Лев Николаевич Толстой был участником обороны города Севастополя. Награжден орденом святой Анны с надписью «За храбрость» и медалями «За защиту Севастополя». </vt:lpstr>
      <vt:lpstr>Презентация PowerPoint</vt:lpstr>
      <vt:lpstr>Презентация PowerPoint</vt:lpstr>
      <vt:lpstr>Лев Толстой в кругу родных</vt:lpstr>
      <vt:lpstr>Лев Николаевич и его жена Софья Андреевна  в рабочем кабинете</vt:lpstr>
      <vt:lpstr>Презентация PowerPoint</vt:lpstr>
      <vt:lpstr>Презентация PowerPoint</vt:lpstr>
      <vt:lpstr>В Ясной Поляне, в своем родовом имении, Лев Толстой открыл школу для крепостных детей. В то время в стране было крепостное право – это когда все крестьяне подчинялись и принадлежали помещику. Раньше даже в городах школ было не очень много, и в них учились только дети из богатых и знатных семей. В деревнях жили люди бедно и все они были поголовно безграмотны. </vt:lpstr>
      <vt:lpstr>Презентация PowerPoint</vt:lpstr>
      <vt:lpstr>Сперва крестьяне пожимали плечами: где это видано, чтоб бесплатно учили. Люди сомневались, будет ли прок от таких уроков, если не посечь озорного, да ленивого ребенка.  В те времена в крестьянских семьях детей было много по 10 – 12 человек. И все они помогали по хозяйству родителям. </vt:lpstr>
      <vt:lpstr>Презентация PowerPoint</vt:lpstr>
      <vt:lpstr>Презентация PowerPoint</vt:lpstr>
      <vt:lpstr>Презентация PowerPoint</vt:lpstr>
      <vt:lpstr>                       Книги для     детей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Гейм – путешествие в страну замороженных картин</dc:title>
  <dc:creator>RePack by Diakov</dc:creator>
  <cp:lastModifiedBy>Image&amp;Matros ®</cp:lastModifiedBy>
  <cp:revision>56</cp:revision>
  <dcterms:created xsi:type="dcterms:W3CDTF">2018-03-19T15:04:46Z</dcterms:created>
  <dcterms:modified xsi:type="dcterms:W3CDTF">2022-03-25T06:44:19Z</dcterms:modified>
</cp:coreProperties>
</file>