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2"/>
  </p:notesMasterIdLst>
  <p:sldIdLst>
    <p:sldId id="301" r:id="rId2"/>
    <p:sldId id="314" r:id="rId3"/>
    <p:sldId id="315" r:id="rId4"/>
    <p:sldId id="310" r:id="rId5"/>
    <p:sldId id="305" r:id="rId6"/>
    <p:sldId id="312" r:id="rId7"/>
    <p:sldId id="281" r:id="rId8"/>
    <p:sldId id="283" r:id="rId9"/>
    <p:sldId id="284" r:id="rId10"/>
    <p:sldId id="285" r:id="rId11"/>
    <p:sldId id="306" r:id="rId12"/>
    <p:sldId id="287" r:id="rId13"/>
    <p:sldId id="288" r:id="rId14"/>
    <p:sldId id="290" r:id="rId15"/>
    <p:sldId id="308" r:id="rId16"/>
    <p:sldId id="294" r:id="rId17"/>
    <p:sldId id="299" r:id="rId18"/>
    <p:sldId id="277" r:id="rId19"/>
    <p:sldId id="313" r:id="rId20"/>
    <p:sldId id="30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14" d="100"/>
          <a:sy n="114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20.05.2021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489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83B06-3D1D-45B3-ADB8-19894FC33E8F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538FC-1B76-492B-8DBB-D55B9FE97B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CC6AF-89C1-4539-88DE-4A91A35BCEF7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638C8-4A1E-421A-8A0B-46E3B3BCBE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E921D-7FA2-4294-8D13-743F5EF4740F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CE624-2D7C-4297-A83C-A705C7530C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1E230-D1F5-4B7A-9D2B-737182F1CB2C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53DC-D0B4-454E-A669-CB24F82150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78625-D39D-42CF-B1A1-8B356028DFDE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FC785-1C99-44C6-8019-0CECB67830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21A2-40AF-4E92-979C-3DC5D98F7E36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39F95-C3DA-492E-A769-211EEAD576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BE879-3D81-4139-BBD7-60963230087A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ED81A-0364-41F0-B3EA-AA4C56936A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12F65-A75C-4CA7-8EBB-BF5E23080FA3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6BFDF-F801-4D76-A27D-0296AAC868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8250C-61F1-48CB-9B21-F28E2FCAA1E5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8E452-932D-40BF-A17C-FC6BF88689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9E210-0F23-4047-A511-97448D25F4D9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5EAB7-5614-4E1D-B701-B15B33BEC6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DD56-F043-42F1-A2EB-B3F9EE573449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38556-942A-44AB-A6AD-C72A0C532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 smtClean="0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80071"/>
            <a:ext cx="8668265" cy="1143000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«Безопасность на воде в летний период.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Капитошки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762000"/>
          </a:xfrm>
          <a:solidFill>
            <a:schemeClr val="bg2">
              <a:lumMod val="9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2669809" cy="2531715"/>
          </a:xfrm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25" y="1660330"/>
            <a:ext cx="65754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" y="6043305"/>
            <a:ext cx="5099877" cy="65902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Логачева Н.В., воспитатель 1 квалификационной категории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62861"/>
            <a:ext cx="1755409" cy="1664612"/>
          </a:xfrm>
          <a:prstGeom prst="rect">
            <a:avLst/>
          </a:prstGeom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4" y="2286587"/>
            <a:ext cx="2238071" cy="21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58204" y="3276600"/>
            <a:ext cx="3886200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Пляж буйками окружён</a:t>
            </a:r>
          </a:p>
          <a:p>
            <a:pPr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судов, коряг и волн. </a:t>
            </a:r>
          </a:p>
          <a:p>
            <a:pPr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можно здесь купаться, </a:t>
            </a:r>
          </a:p>
          <a:p>
            <a:pPr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опасаться. </a:t>
            </a:r>
          </a:p>
          <a:p>
            <a:pPr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Веселитесь, как хотите, </a:t>
            </a:r>
          </a:p>
          <a:p>
            <a:pPr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пожалуйста, учтите: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жизнь не потерять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буйки не заплывать!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4" y="228600"/>
            <a:ext cx="2743200" cy="2451167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4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29" y="2895600"/>
            <a:ext cx="3637755" cy="3449595"/>
          </a:xfrm>
          <a:prstGeom prst="rect">
            <a:avLst/>
          </a:prstGeom>
        </p:spPr>
      </p:pic>
      <p:pic>
        <p:nvPicPr>
          <p:cNvPr id="5" name="Picture 2" descr="http://rybinsk.ru/images/stories/department/mu-ugohs/foto/2018/06/kupal_sezon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1070"/>
            <a:ext cx="487679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599"/>
            <a:ext cx="29718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качаться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на волнах, 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цветных матрасах,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надувных кругах. 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непременно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узнать: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не надо</a:t>
            </a: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воду заплывать!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s://www.gorod.cn.ua/gallery/alboms/4/4065/less1370x910/5b71b7def1f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210998" cy="2794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715000" y="609600"/>
            <a:ext cx="27432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прохудиться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или матрас...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спасти успеет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пучины вас? 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перевернуться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волнах легко... </a:t>
            </a: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не советуем</a:t>
            </a: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 далеко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2" descr="https://i.ytimg.com/vi/dLe0ujt4-xA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1"/>
          <a:stretch/>
        </p:blipFill>
        <p:spPr bwMode="auto">
          <a:xfrm>
            <a:off x="4648200" y="3549222"/>
            <a:ext cx="4360811" cy="2749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20110"/>
            <a:ext cx="2191340" cy="20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1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15746"/>
            <a:ext cx="6477000" cy="441960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228600"/>
            <a:ext cx="640080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сточной трубы не купайтесь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вас прямо в трубу затянуть</a:t>
            </a:r>
          </a:p>
          <a:p>
            <a:pPr algn="ctr"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получиться, как не старайтесь</a:t>
            </a:r>
          </a:p>
          <a:p>
            <a:pPr algn="ctr"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Вынырнуть вверх, чтобы воздух вдохнуть…</a:t>
            </a:r>
          </a:p>
          <a:p>
            <a:pPr algn="ctr"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опасно, запомните братцы!</a:t>
            </a:r>
          </a:p>
          <a:p>
            <a:pPr algn="ctr"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со сточной трубой развлекаться! </a:t>
            </a:r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637755" cy="3449595"/>
          </a:xfrm>
          <a:prstGeom prst="rect">
            <a:avLst/>
          </a:prstGeo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609600"/>
            <a:ext cx="1490188" cy="154459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" y="2895600"/>
            <a:ext cx="4995940" cy="3829061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28600"/>
            <a:ext cx="4572001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самодельном плоту по воде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Едут мальчишки вдогонку мечте.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матросов, один капитан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на поиски сказочных стран…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разъехались брёвна в плоту –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догнали мальчишки мечту…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опасно с рекою шутить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плоту за мечтою поплыть.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87" y="1750452"/>
            <a:ext cx="3637755" cy="3449595"/>
          </a:xfrm>
          <a:prstGeom prst="rect">
            <a:avLst/>
          </a:prstGeom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57600"/>
            <a:ext cx="2189955" cy="2076681"/>
          </a:xfrm>
          <a:prstGeom prst="rect">
            <a:avLst/>
          </a:prstGeom>
        </p:spPr>
      </p:pic>
      <p:pic>
        <p:nvPicPr>
          <p:cNvPr id="8" name="Picture 2" descr="http://ncbs.ru/version.old/images/morfeoshow/____________-3079/big/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649"/>
            <a:ext cx="3709437" cy="2782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5562600" cy="4191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52400"/>
            <a:ext cx="4724400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 лодке поплыть захотите, </a:t>
            </a:r>
          </a:p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обязательно, дети, учтите:</a:t>
            </a:r>
          </a:p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кататься весь день, до заката, </a:t>
            </a:r>
          </a:p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раскачивать лодку не надо, </a:t>
            </a:r>
          </a:p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 красивым цветком не тянуться –</a:t>
            </a:r>
          </a:p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судёнышко перевернуться… </a:t>
            </a:r>
          </a:p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Всплыть не сумеешь – тогда быть беде! </a:t>
            </a:r>
          </a:p>
          <a:p>
            <a:pPr algn="ctr" eaLnBrk="0" hangingPunct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осторожен всегда на воде! </a:t>
            </a:r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" y="2306595"/>
            <a:ext cx="3637755" cy="3449595"/>
          </a:xfrm>
          <a:prstGeom prst="rect">
            <a:avLst/>
          </a:prstGeo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7200"/>
            <a:ext cx="2266155" cy="21489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454" y="152400"/>
            <a:ext cx="745112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3962400"/>
            <a:ext cx="8610600" cy="267765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Купайтесь только в отведенных для этого местах!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переохлаждайтесь и не перегревайтесь!</a:t>
            </a: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пищи сделайте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1,5-2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часа.</a:t>
            </a: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купайтесь при температуре воды ниже 18 градусов, в воздуха ниже 22 градусов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находитесь длительное время под палящими лучами солнца!</a:t>
            </a: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7" y="533400"/>
            <a:ext cx="265176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56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111022"/>
            <a:ext cx="6477000" cy="6591508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wrap="square" tIns="126960" bIns="0" anchor="ctr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ОКАЗАНИЮ ПЕРВОЙ МЕДИЦИНСКОЙ ПОМОЩИ</a:t>
            </a:r>
          </a:p>
          <a:p>
            <a:pPr eaLnBrk="0" hangingPunct="0"/>
            <a:r>
              <a:rPr lang="ru-RU" sz="2000" b="1" dirty="0" smtClean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 утопающего</a:t>
            </a:r>
            <a:endParaRPr lang="ru-RU" sz="20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Спасти утопающего непросто даже взрослому.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сломя голову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бросаться в воду..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Первое, что вы должны сделать, увидев тонущего человека, —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 криком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тонет!».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Затем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нет ли рядом спасательного средства.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Попробуйте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это возможно,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дотянуться до тонущего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рукой, палкой, толстой веткой или бросьте ему веревку.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Если рядом никого нет, можно попытаться спасти утопающего,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подплыв к нему сзади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очень хорошо плаваете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поведения на воде!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9274" y="3810000"/>
            <a:ext cx="2182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400" y="500092"/>
            <a:ext cx="2522015" cy="2154195"/>
          </a:xfrm>
          <a:prstGeom prst="rect">
            <a:avLst/>
          </a:prstGeo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16" y="1577190"/>
            <a:ext cx="2054892" cy="19486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на берег.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971035"/>
            <a:ext cx="4032250" cy="5867399"/>
          </a:xfrm>
        </p:spPr>
      </p:pic>
      <p:sp>
        <p:nvSpPr>
          <p:cNvPr id="31747" name="Объект 3"/>
          <p:cNvSpPr>
            <a:spLocks noGrp="1"/>
          </p:cNvSpPr>
          <p:nvPr>
            <p:ph sz="quarter" idx="14"/>
          </p:nvPr>
        </p:nvSpPr>
        <p:spPr>
          <a:xfrm>
            <a:off x="304800" y="996435"/>
            <a:ext cx="4349750" cy="2908300"/>
          </a:xfrm>
          <a:solidFill>
            <a:schemeClr val="bg2">
              <a:lumMod val="90000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воды.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7" y="4191000"/>
            <a:ext cx="30607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36" y="3352800"/>
            <a:ext cx="2454128" cy="23271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osh5-ugansk.ru/storage/app/media/Bezopasnost%20uchashihsya/45454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0268"/>
            <a:ext cx="8305800" cy="43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838200" y="304800"/>
            <a:ext cx="6934200" cy="1066800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91"/>
            <a:ext cx="2809263" cy="2613288"/>
          </a:xfrm>
          <a:prstGeom prst="rect">
            <a:avLst/>
          </a:prstGeo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4558566"/>
            <a:ext cx="1912014" cy="1953225"/>
          </a:xfrm>
          <a:prstGeom prst="rect">
            <a:avLst/>
          </a:prstGeom>
        </p:spPr>
      </p:pic>
      <p:pic>
        <p:nvPicPr>
          <p:cNvPr id="1026" name="Picture 2" descr="https://1.bp.blogspot.com/-fVyuySVruBs/XxXT_ePjOeI/AAAAAAAAI3E/cbFZuFCKiyocsnr2vlPZZ9t6WpsxMvUngCLcBGAsYHQ/s1600/kupanie_2_573dfbcc884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1" y="3772179"/>
            <a:ext cx="3314700" cy="2950312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" y="228600"/>
            <a:ext cx="8763000" cy="64633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правилах поведения на водоёмах в летнее время. Ознакомить детей со спасательными  средствами для утопающего. Развивать любознательность, образное представление. Воспитывать желание заботиться о своей безопасности, стремление прийти на помощь  нуждающимся в помощи людям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понятие детям, что вода бывает другом, а бывает и врагом;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ребенка понятия «опасность – безопасность»;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детям, что купаться, плавать, загорать полезно для здоровья только в том случае, если соблюдать определённые правила безопасности.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реально оценивать возможную опасность;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запомнить правила безопасности на воде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культуру поведения во время отдыха у водоёма, проводить профилактику несчастных случаев на воде;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осторожности и самосохранения;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формирования таких личностных качеств как: ответственность, уважение к себе и окружающим,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62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890" y="267730"/>
            <a:ext cx="8762999" cy="2542402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об этом должен каждый,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воде – 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важно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8" y="989092"/>
            <a:ext cx="3637755" cy="3449595"/>
          </a:xfrm>
          <a:prstGeom prst="rect">
            <a:avLst/>
          </a:prstGeo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7" y="1155871"/>
            <a:ext cx="1548489" cy="14683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3200"/>
            <a:ext cx="4953000" cy="398008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38687"/>
            <a:ext cx="1548489" cy="1468395"/>
          </a:xfrm>
          <a:prstGeom prst="rect">
            <a:avLst/>
          </a:prstGeom>
        </p:spPr>
      </p:pic>
      <p:pic>
        <p:nvPicPr>
          <p:cNvPr id="9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200" y="4469447"/>
            <a:ext cx="1807785" cy="14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" y="533400"/>
            <a:ext cx="3657600" cy="60631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загадки.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Она бежит, струится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солнце серебрится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Склонились молчаливо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ней густые ивы (река)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2.Он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слегка затянут ряской,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Струйки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бегут,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Заколдован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будто в сказке,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Старый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тихий … (пруд)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Плещет теплая волна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берега из чугуна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Отгадайте, вспомните: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море в комнате? (ванна)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4.В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голубенькой рубашке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Бежит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дну овражка.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(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Ручеек)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Кругом вода, а с питьем беда.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Море).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6.В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 льется, из нее льется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земле плетется.  (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Река).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7.Не море, не земля,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 не плавают,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ходить нельзя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Болото)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9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Посреди поля лежит зеркало,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Стекло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голубое, оправа зеленая.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(Озеро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пруд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8083" y="228600"/>
            <a:ext cx="4953000" cy="2369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Рыжовой «Волшебная вода»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слыхали о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воде? Говорят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она везде!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 пруду её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найдете 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сыром лесном болоте.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луже, в море, в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океане 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водопроводном кране.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сосулька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замерзает, В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туманом заползает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плите у вас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кипит, Паром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чайника шипит.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неё нам не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умыться Не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наесться, не напиться!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Смею вам 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доложить: Без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неё нам не прожить.</a:t>
            </a:r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ontent.schools.by/cache/f8/c5/f8c5c7840b2fd7b24bdc1d20220b9d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990577" cy="344349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9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2600" y="304800"/>
            <a:ext cx="3429000" cy="64079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«Прыгну я с обрыва!»-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 Андрей.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«Прыгать здесь высоковато!»-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ему ребята. 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высокого обрыва 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Сиганул Андрей красиво,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Прыгнул очень хорошо,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воду грамотно вошел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Ой, воткнулось что-то в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ногу,</a:t>
            </a:r>
          </a:p>
          <a:p>
            <a:pPr lvl="0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стало очень больно!</a:t>
            </a:r>
          </a:p>
          <a:p>
            <a:pPr lvl="0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Оказалось – старой лодки</a:t>
            </a:r>
          </a:p>
          <a:p>
            <a:pPr lvl="0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дне лежит обломок,</a:t>
            </a:r>
          </a:p>
          <a:p>
            <a:pPr lvl="0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Заржавевшая проводка</a:t>
            </a:r>
          </a:p>
          <a:p>
            <a:pPr lvl="0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гора металлолома! 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место незнакомо,</a:t>
            </a:r>
          </a:p>
          <a:p>
            <a:pPr lvl="0">
              <a:spcBef>
                <a:spcPts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там нырять нельзя!</a:t>
            </a:r>
          </a:p>
          <a:p>
            <a:pPr lvl="0">
              <a:spcBef>
                <a:spcPts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 не  в бассейне дома!</a:t>
            </a:r>
          </a:p>
          <a:p>
            <a:pPr lvl="0">
              <a:spcBef>
                <a:spcPts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правы все друзья!</a:t>
            </a:r>
          </a:p>
          <a:p>
            <a:pPr lvl="0" indent="-342900">
              <a:spcBef>
                <a:spcPts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«Уберу теперь надолго</a:t>
            </a:r>
          </a:p>
          <a:p>
            <a:pPr lvl="0" indent="-342900">
              <a:spcBef>
                <a:spcPts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Акваланг и ласты!</a:t>
            </a:r>
          </a:p>
          <a:p>
            <a:pPr lvl="0" indent="-342900">
              <a:spcBef>
                <a:spcPts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теперь  уже помогут</a:t>
            </a:r>
          </a:p>
          <a:p>
            <a:pPr lvl="0" indent="-342900">
              <a:spcBef>
                <a:spcPts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бинт и пластырь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  <p:pic>
        <p:nvPicPr>
          <p:cNvPr id="3" name="Picture 2" descr="https://i.ytimg.com/vi/IUnFqMi1rJg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8469"/>
            <a:ext cx="4416425" cy="2484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http://900igr.net/up/datai/103211/0013-010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454"/>
            <a:ext cx="4019532" cy="2803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r="2608"/>
          <a:stretch/>
        </p:blipFill>
        <p:spPr>
          <a:xfrm rot="481381">
            <a:off x="2377971" y="2864056"/>
            <a:ext cx="2954846" cy="1869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69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029200" y="302740"/>
            <a:ext cx="3733800" cy="526297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большим, и детям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сказать: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незнакомом месте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нельзя нырять!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очень мелкой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Речка оказаться…</a:t>
            </a:r>
          </a:p>
          <a:p>
            <a:pPr algn="just" eaLnBrk="0" hangingPunct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песок опасно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 втыкаться!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Сучья, камни, стёкла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Спрятались на дне –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заметить сложно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3962400" cy="5867400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76878"/>
            <a:ext cx="1961734" cy="1777682"/>
          </a:xfrm>
          <a:prstGeom prst="rect">
            <a:avLst/>
          </a:prstGeo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2200" y="4322805"/>
            <a:ext cx="2796502" cy="2382795"/>
          </a:xfrm>
          <a:prstGeom prst="rect">
            <a:avLst/>
          </a:prstGeom>
        </p:spPr>
      </p:pic>
      <p:pic>
        <p:nvPicPr>
          <p:cNvPr id="7" name="Picture 2" descr="https://pbs.twimg.com/media/Dtp7j51XcAIPNS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968834" cy="1970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9804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" y="304800"/>
            <a:ext cx="4267200" cy="6154384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801784" y="609600"/>
            <a:ext cx="4091836" cy="3970318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 берегу,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играйте!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ног уйти земля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Может, так и знайте!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обрыва прямо вниз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воду полетите…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останется кричать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«Люди, ПОМОГИТЕ!!!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8800" y="3505200"/>
            <a:ext cx="2761425" cy="2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29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1" y="1066800"/>
            <a:ext cx="3965144" cy="5562600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343400" y="228600"/>
            <a:ext cx="4721656" cy="440120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вокруг грохочет гром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молния сверкает,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лезь в открытый водоём!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всякое бывает…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если ты в грозу попал,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плавай, не купайся…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только дождик застучал,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 выбирайся!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292629" cy="1225769"/>
          </a:xfrm>
          <a:prstGeom prst="rect">
            <a:avLst/>
          </a:prstGeo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3048000"/>
            <a:ext cx="3522301" cy="344959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3059" y="228600"/>
            <a:ext cx="8454024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развлекаться будешь на воде,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Проследи, чтоб шутка не вела к беде…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70702" y="1447800"/>
            <a:ext cx="3682314" cy="378565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топи другого – может оказаться,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воды случится другу наглотаться,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запаникует, вырываться станет –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тебя с собою под воду затянет! </a:t>
            </a:r>
          </a:p>
          <a:p>
            <a:pPr algn="just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такая грустно завершится…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вам не желаем в речке утопиться!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964807" cy="5325762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38" y="3338383"/>
            <a:ext cx="3637755" cy="344959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00600" y="1752600"/>
            <a:ext cx="4191000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водой с головою накрыть,</a:t>
            </a:r>
          </a:p>
          <a:p>
            <a:pPr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дыхание перехватить…</a:t>
            </a:r>
          </a:p>
          <a:p>
            <a:pPr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с такими волнами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 возможности их избегай,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Близко к корабликам не подплывай:</a:t>
            </a: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пловца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разглядеть очень сложно,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Затормозить на воде невозможно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печальным финал, вероятно: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Вряд ли ты сможешь вернуться обратно…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438400" y="416242"/>
            <a:ext cx="64770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Катятся волны от лодок с судами…</a:t>
            </a:r>
          </a:p>
          <a:p>
            <a:pPr algn="ctr" eaLnBrk="0" hangingPunct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Спорить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с такими волнами!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" y="2029289"/>
            <a:ext cx="4572000" cy="4267200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1926573" cy="182692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928</TotalTime>
  <Words>1312</Words>
  <Application>Microsoft Office PowerPoint</Application>
  <PresentationFormat>Экран (4:3)</PresentationFormat>
  <Paragraphs>146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Candara</vt:lpstr>
      <vt:lpstr>Symbol</vt:lpstr>
      <vt:lpstr>Times New Roman</vt:lpstr>
      <vt:lpstr>Times New Roman, serif</vt:lpstr>
      <vt:lpstr>Wingdings</vt:lpstr>
      <vt:lpstr>Волна</vt:lpstr>
      <vt:lpstr>НОД «Безопасность на воде в летний период. Советы  Капитошки».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Транспортировка на берег.</vt:lpstr>
      <vt:lpstr>Презентация PowerPoint</vt:lpstr>
      <vt:lpstr>Презентация PowerPoint</vt:lpstr>
      <vt:lpstr>Знать об этом должен каждый, Безопасность на воде –  это очень важно!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Image&amp;Matros ®</cp:lastModifiedBy>
  <cp:revision>93</cp:revision>
  <dcterms:created xsi:type="dcterms:W3CDTF">2013-09-24T05:57:37Z</dcterms:created>
  <dcterms:modified xsi:type="dcterms:W3CDTF">2021-05-20T06:37:52Z</dcterms:modified>
</cp:coreProperties>
</file>