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4" r:id="rId3"/>
    <p:sldId id="256" r:id="rId4"/>
    <p:sldId id="268" r:id="rId5"/>
    <p:sldId id="269" r:id="rId6"/>
    <p:sldId id="283" r:id="rId7"/>
    <p:sldId id="271" r:id="rId8"/>
    <p:sldId id="284" r:id="rId9"/>
    <p:sldId id="285" r:id="rId10"/>
    <p:sldId id="272" r:id="rId11"/>
    <p:sldId id="297" r:id="rId12"/>
    <p:sldId id="298" r:id="rId13"/>
    <p:sldId id="300" r:id="rId14"/>
    <p:sldId id="286" r:id="rId15"/>
    <p:sldId id="287" r:id="rId16"/>
    <p:sldId id="288" r:id="rId17"/>
    <p:sldId id="301" r:id="rId18"/>
    <p:sldId id="289" r:id="rId19"/>
    <p:sldId id="290" r:id="rId20"/>
    <p:sldId id="302" r:id="rId21"/>
    <p:sldId id="303" r:id="rId22"/>
    <p:sldId id="282" r:id="rId23"/>
    <p:sldId id="262" r:id="rId24"/>
    <p:sldId id="260" r:id="rId25"/>
    <p:sldId id="264" r:id="rId26"/>
    <p:sldId id="265" r:id="rId27"/>
    <p:sldId id="291" r:id="rId28"/>
    <p:sldId id="266" r:id="rId29"/>
    <p:sldId id="276" r:id="rId30"/>
    <p:sldId id="277" r:id="rId31"/>
    <p:sldId id="278" r:id="rId32"/>
    <p:sldId id="279" r:id="rId33"/>
    <p:sldId id="267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73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6F8A-40FA-47BC-B5C8-635DF366B974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B954-4539-4984-B4D3-0F0B3636B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D047-27B2-4F0C-833C-40694F7EA5F4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1652-AA9C-4362-BC09-3744EB69AA06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AD18-AED8-449A-922B-D1B46F94378C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F889-C0C2-4333-B025-44FEEF59B8BE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078-737A-4EB6-B8AB-AEE513DB8391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30D6-5E07-4BC9-A34A-9DFE31344872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BF28-67C0-4232-9678-424F48F0F690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50A2-3F4E-40C5-9BE1-45F3CE72606A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FDFB-BF68-4242-90FF-9E1932A79F69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BC4C-623A-46E2-9E94-1CD24BCDF851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2281-0B44-4CF1-853D-6765B4F5DE19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B0528-AEEC-4FCC-A4FE-F0D1EDD9B87B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22C7-0430-4DFE-AF55-FB25469C8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157192"/>
            <a:ext cx="5400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НОД по социальному миру «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Ю.А.Гагарин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</a:p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еловек  легенда»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548995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 Н.В. воспитатель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7647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333375"/>
            <a:ext cx="8135937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7023"/>
            <a:ext cx="6283325" cy="330676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104" y="4869160"/>
            <a:ext cx="864096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1955 года, Гагарин был призван в армию и отправлен в Оренбург в 1-е военно-авиационное училище летчиков имени К. Е.Ворошилова.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октября 1957 Гагарин данное училище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img-fotki.yandex.ru/get/6107/121447594.cc/0_8419a_a67012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36904" cy="42569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gagari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84775" cy="427513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5536" y="4509120"/>
            <a:ext cx="8208912" cy="2232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b="1" dirty="0" smtClean="0"/>
              <a:t>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1957 года в жизни Гагарина произошло знаменательное событие - он вступил в брак с Валентиной Ивановной Горячевой. И через год у него родились 2 дочери – Елена и Галина.</a:t>
            </a:r>
          </a:p>
        </p:txBody>
      </p:sp>
    </p:spTree>
    <p:extLst>
      <p:ext uri="{BB962C8B-B14F-4D97-AF65-F5344CB8AC3E}">
        <p14:creationId xmlns:p14="http://schemas.microsoft.com/office/powerpoint/2010/main" val="22172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" y="1196752"/>
            <a:ext cx="3780432" cy="5202429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4677575" y="76656"/>
            <a:ext cx="4335084" cy="652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Жена - Гагарина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(Горячева) Валентина Ивановна, род. 15.12.1935, окончила   Оренбургское медицинское училище, на пенсии.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Дочь - Гагарина Елена Юрьевна, род. 10.04.1959, окончила исторический факультет Московского государственного университета им. М. В. Ломоносова, с 2001 года работает генеральным директором Федерального государственного учреждения «Государственный историко-культурный музей-заповедник «Московский Кремль».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Дочь - Гагарина Галина Юрьевна, род. 07.03.1961, преподаватель Государственной академии им. Плеханова.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5766"/>
            <a:ext cx="2570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8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13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mkpochtoi.narod.ru/gagrin_files/b37c15150e4403b0d39cbd101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64" y="4077072"/>
            <a:ext cx="2252998" cy="25202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Picture 2" descr="http://img-fotki.yandex.ru/get/4126/121447594.320/0_be249_499ac15e_XL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635557" cy="27266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Picture 2" descr="http://bigpicture.ru/wp-content/uploads/2013/04/Gagari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3979177" cy="2905138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Picture 2" descr="http://img-fotki.yandex.ru/get/3314/babs71.23/0_83f7_6e4462d9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42" y="3140968"/>
            <a:ext cx="3645987" cy="244665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Picture 8" descr="http://kp.ru/f/4/image/13/90/399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6962" y="3570450"/>
            <a:ext cx="3347896" cy="251092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58152" y="2843503"/>
            <a:ext cx="1971591" cy="94574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емейное фото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60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364088" y="260648"/>
            <a:ext cx="3672408" cy="6264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1959 г. Гагарин написал заявление с просьбой зачислить его в группу кандидатов в космонавты.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через неделю его вызвали в Москву для медицинского обследования в Центральном научно-исследовательском авиационном госпитале.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дня Гагарина признали годным для космических полетов.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1960 г.  Он зачислен в группу кандидатов в космонавты, а с 11 марта приступил к тренировкам</a:t>
            </a:r>
            <a:r>
              <a:rPr lang="ru-RU" altLang="ru-RU" sz="2000" b="1" dirty="0" smtClean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4" name="Picture 9" descr="gagarin_2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042184" cy="3600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869160"/>
            <a:ext cx="4248472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комиссия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44008" y="298799"/>
            <a:ext cx="4323523" cy="60217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андидатуры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космонавты отбирали очень тщательно.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было 20 молодых летчиков, которым предстояло готовиться к первому полету в космос. Гагарин был одним из них. Никто не мог предположить, кому из них предстоит открыть дорогу к звездам. Через некоторое время выделилась группа из 6 человек, которых стали готовить по определенной программе.</a:t>
            </a:r>
          </a:p>
          <a:p>
            <a:pPr algn="just"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окончательно выбрали Гагарина, ему и его товарищам пришлось пройти путь длинною в год, наполненный нескончаемыми тренировками. 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gagarin_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89375" cy="56890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237312"/>
            <a:ext cx="295232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тренировке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agarin_2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438"/>
            <a:ext cx="3673475" cy="335756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39750" y="3357563"/>
            <a:ext cx="309562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/>
              <a:t>Гагарин на физзарядке</a:t>
            </a:r>
          </a:p>
        </p:txBody>
      </p:sp>
      <p:pic>
        <p:nvPicPr>
          <p:cNvPr id="5" name="Picture 11" descr="gagarin_2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2699"/>
            <a:ext cx="2447925" cy="32845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048500" y="1792288"/>
            <a:ext cx="1908175" cy="10160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dirty="0"/>
              <a:t>Перед парашютным прыжком</a:t>
            </a:r>
          </a:p>
        </p:txBody>
      </p:sp>
      <p:pic>
        <p:nvPicPr>
          <p:cNvPr id="7" name="Picture 15" descr="gagarin_2_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4805"/>
            <a:ext cx="4060825" cy="2880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38335" y="6318250"/>
            <a:ext cx="2592388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dirty="0"/>
              <a:t>В кабине самолета</a:t>
            </a:r>
          </a:p>
        </p:txBody>
      </p:sp>
      <p:pic>
        <p:nvPicPr>
          <p:cNvPr id="9" name="Picture 13" descr="gagarin_2_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91891"/>
            <a:ext cx="3521968" cy="292323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878507" y="6175796"/>
            <a:ext cx="223202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/>
              <a:t>На аэродроме</a:t>
            </a:r>
          </a:p>
        </p:txBody>
      </p:sp>
    </p:spTree>
    <p:extLst>
      <p:ext uri="{BB962C8B-B14F-4D97-AF65-F5344CB8AC3E}">
        <p14:creationId xmlns:p14="http://schemas.microsoft.com/office/powerpoint/2010/main" val="24659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6107/121447594.cc/0_8419f_100e960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209"/>
            <a:ext cx="8623615" cy="619520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0911" y="6165303"/>
            <a:ext cx="3456384" cy="528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Автобиография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0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527497" cy="492385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51520" y="5085184"/>
            <a:ext cx="8892480" cy="1512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800" b="1" dirty="0" smtClean="0"/>
              <a:t>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 это было позади и наступил день 12 апреля 1961 г.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посвященные знали, кому суждено перевернуть всю историю человечества и навсегда остаться в памяти как первый человек, преодолевший земное притяжение. </a:t>
            </a:r>
          </a:p>
          <a:p>
            <a:pPr algn="just"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156176" y="159431"/>
            <a:ext cx="2763416" cy="6921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 год</a:t>
            </a:r>
          </a:p>
        </p:txBody>
      </p:sp>
    </p:spTree>
    <p:extLst>
      <p:ext uri="{BB962C8B-B14F-4D97-AF65-F5344CB8AC3E}">
        <p14:creationId xmlns:p14="http://schemas.microsoft.com/office/powerpoint/2010/main" val="248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agarin_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7871"/>
            <a:ext cx="5976664" cy="50403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400371"/>
            <a:ext cx="2448272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же дня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 апреля 1961 года в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часов 7 минут по московскому времени с космодрома Байконур стартовал космический корабль «Восток» с пилотом-космонавтом Юрием Алексеевичем Гагариным на борту. За свой полет он был награжден орденом Ленина и был удостоен званий Герой Советского Союза и «Летчик-космонавт СССР».</a:t>
            </a:r>
          </a:p>
        </p:txBody>
      </p:sp>
    </p:spTree>
    <p:extLst>
      <p:ext uri="{BB962C8B-B14F-4D97-AF65-F5344CB8AC3E}">
        <p14:creationId xmlns:p14="http://schemas.microsoft.com/office/powerpoint/2010/main" val="13138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3888" y="116632"/>
            <a:ext cx="5436096" cy="6617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детям новые знания о космосе, первом космонавте – Юрии Алексеевиче Гагарине.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развития космонавтики.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знания о том, что полет человека в космос- это плод труда многих людей: ученых-конструкторов, механиков, врачей.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том, что 12 апреля-День Космонавтики.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Помочь ребёнку освоить знания о жизни и деятельности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словарь детей слова: космос, космодром, планета, космическая ракета,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скафанд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        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гордости за то, что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Ю.Гагарин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гражданином России.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патриотизма и гордости за свою Родину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87706" cy="23042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833873" cy="265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2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6207/121447594.cc/0_8418f_258b8f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27" y="188640"/>
            <a:ext cx="6696744" cy="4105449"/>
          </a:xfrm>
          <a:prstGeom prst="rect">
            <a:avLst/>
          </a:prstGeom>
          <a:noFill/>
        </p:spPr>
      </p:pic>
      <p:sp>
        <p:nvSpPr>
          <p:cNvPr id="4" name="Стрелка влево 3"/>
          <p:cNvSpPr/>
          <p:nvPr/>
        </p:nvSpPr>
        <p:spPr>
          <a:xfrm>
            <a:off x="6228184" y="1052736"/>
            <a:ext cx="2736304" cy="1800200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стреляющего на пуск космического корабля «Восток 1»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37112"/>
            <a:ext cx="9036496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12.04.1961 Юрий Гагарин совершил первый в истории человечества космический полёт (на КК «Восток»), за 1 ч 48 мин облетел земной шар и благополучно приземлился в окрестности деревни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Терновского района Саратовской области.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6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5" y="116632"/>
            <a:ext cx="5328592" cy="548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Вырезка из газеты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img-fotki.yandex.ru/get/6207/121447594.cc/0_84192_40e140e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44" y="764704"/>
            <a:ext cx="8099495" cy="60074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281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ownloads\gagari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340768"/>
            <a:ext cx="5687194" cy="3502048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116632"/>
            <a:ext cx="4535066" cy="6370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космический полёт вызвал большой интерес во всём мире, а сам Юрий Гагарин превратился в мировую знаменитость. По приглашениям зарубежных правительств и общественных организаций он посетил около 30 стран. Много у первого космонавта было поездок и внутри Советского Союза. В последующие годы Гагарин вёл большую общественно-политическую работу, окончил академию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Жуковского и готовился к новому полёту в космос.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134/121447594.320/0_be24c_80b16393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20000" cy="54006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6165304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 студентами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5641/121447594.320/0_be24a_b73088e5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20000" cy="62769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6165304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спортивном клубе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5627/121447594.320/0_be25b_d085c8b1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37100" cy="591605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9692" y="6140699"/>
            <a:ext cx="5945012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юными пионерами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-fotki.yandex.ru/get/4123/121447594.320/0_be257_ef8c73a_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2742"/>
            <a:ext cx="3240360" cy="466071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3556" name="Picture 4" descr="http://img-fotki.yandex.ru/get/5635/121447594.320/0_be24b_5bea54da_XXL.j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4976826" cy="596508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6045709"/>
            <a:ext cx="4752528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32656"/>
            <a:ext cx="302433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5976" y="116632"/>
            <a:ext cx="4464496" cy="6381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Социалистического труда Чехословацкой Социалистической Республики.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Грюнвальдский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 1 степени».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Знамя Венгерской Народной Республики 1 степени с алмазами.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лента Африканской звезды.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«Ожерелье Нила».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Карла Маркса.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2 степени.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и почетный диплом Международной ассоциации «Человек в космосе»</a:t>
            </a:r>
          </a:p>
          <a:p>
            <a:pPr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золотая медаль и диплом Международной федерации авиации</a:t>
            </a:r>
          </a:p>
          <a:p>
            <a:pPr>
              <a:defRPr/>
            </a:pPr>
            <a:endParaRPr lang="ru-RU" altLang="ru-RU" b="1" dirty="0" smtClean="0"/>
          </a:p>
          <a:p>
            <a:pPr>
              <a:defRPr/>
            </a:pPr>
            <a:endParaRPr lang="ru-RU" altLang="ru-RU" sz="900" b="1" dirty="0" smtClean="0"/>
          </a:p>
          <a:p>
            <a:pPr>
              <a:defRPr/>
            </a:pPr>
            <a:endParaRPr lang="ru-RU" altLang="ru-RU" sz="900" b="1" dirty="0" smtClean="0"/>
          </a:p>
          <a:p>
            <a:pPr>
              <a:defRPr/>
            </a:pPr>
            <a:endParaRPr lang="ru-RU" altLang="ru-RU" sz="900" b="1" dirty="0" smtClean="0"/>
          </a:p>
          <a:p>
            <a:pPr>
              <a:defRPr/>
            </a:pPr>
            <a:endParaRPr lang="ru-RU" altLang="ru-RU" sz="900" b="1" dirty="0" smtClean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898565" cy="4293594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0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5328592" cy="61247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марта 1968 года Юрий Алексеевич Гагарин выполнял тренировочный полет.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"Задание в зоне закончил!" - отрапортовал он.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"Уточните высоту", - попросил руководитель полетов. 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не последовало... На месте катастрофы нашли кусок летной куртки Гагарина: в кармане талоны на питание, шоферские права, 40 рублей и фотография Сергея Павловича Королева....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-fotki.yandex.ru/get/4128/121447594.320/0_be24d_83f49c2e_X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91660"/>
            <a:ext cx="2916649" cy="400674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066" y="4941168"/>
            <a:ext cx="842493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спустя столько лет после трагической гибели первого космонавта мира никто так и не может однозначно сказать, что случилось 27 марта 1968 года в небе над селом Новоселово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Киржацкого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Владимирской области.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://img-fotki.yandex.ru/get/6207/121447594.cc/0_8418a_aeadadb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012160" cy="45091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Стрелка влево 3"/>
          <p:cNvSpPr/>
          <p:nvPr/>
        </p:nvSpPr>
        <p:spPr>
          <a:xfrm>
            <a:off x="6156176" y="1916832"/>
            <a:ext cx="2898068" cy="1584176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на месте гибели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4132/121447594.320/0_be245_391fabad_XX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93368" cy="653096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220072" y="1119956"/>
            <a:ext cx="36004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апреле Россия  отмечает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космонавтики.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1961 года первый космонавт планеты, советский гражданин Юрий Гагарин, на первом в мире космическом корабле «Восток» впервые в мире совершил орбитальный облет вокруг Земли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fotki.yandex.ru/get/6106/121447594.cc/0_84194_55b412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3" name="Стрелка вниз 2"/>
          <p:cNvSpPr/>
          <p:nvPr/>
        </p:nvSpPr>
        <p:spPr>
          <a:xfrm>
            <a:off x="395536" y="332656"/>
            <a:ext cx="3816424" cy="11521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Ю.Гагарину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В.Серегину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img-fotki.yandex.ru/get/6207/121447594.cc/0_84198_e3b47cd9_XL.jpg"/>
          <p:cNvSpPr>
            <a:spLocks noChangeAspect="1" noChangeArrowheads="1"/>
          </p:cNvSpPr>
          <p:nvPr/>
        </p:nvSpPr>
        <p:spPr bwMode="auto">
          <a:xfrm>
            <a:off x="155575" y="-3657600"/>
            <a:ext cx="7620000" cy="762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http://img-fotki.yandex.ru/get/6207/121447594.cc/0_84198_e3b47c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252" y="277750"/>
            <a:ext cx="5832648" cy="388600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5575" y="4437112"/>
            <a:ext cx="8880921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полётом в космос Ю. Гагарин составил прощальное письмо — на случай, если погибнет. Это письмо вручили жене после его гибели под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Киржачом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СССР был объявлен общенациональный траур. Это был первый случай в истории СССР, когда день траура был объявлен в случае смерти человека, не являвшегося на момент смерти действующим главой государства.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g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308581"/>
            <a:ext cx="2679714" cy="375755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pic>
        <p:nvPicPr>
          <p:cNvPr id="38914" name="Picture 2" descr="http://img-fotki.yandex.ru/get/6107/121447594.cc/0_84193_d668cb3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23" y="6145411"/>
            <a:ext cx="4320480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старой Москвы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8856984" cy="5632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памятник, установленный на Луне. Это алюминиевая фигурка в скафандре, посвящённая памяти космонавтов, которые уже погибли. На табличке рядом с фигуркой перечислены имена 14-ти погибших, включая Юрия Гагарина. Памятник установил экипаж Аполлона-15 в 1971 году.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полёта в космос Гагарин был награждён чёрной «Волгой» с номерами 12-04 ЮАГ (дата полёта и инициалы). Причём буквы были законно произведены от индекса Московской области (где и находился Звёздный городок) — ЮА. У следующих космонавтов на именных машинах сохранились буквы ЮАГ, а цифрами обозначалась также дата полёта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космического корабля Юрия Гагарина провожал не один, а два дублёра. Помимо всем известного Германа Титова, дублёром был Григорий Нелюбов. В отличие от Гагарина и Титова, он не облачался в скафандр, но был готов осуществить полёт в случае особых обстоятельств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195736" y="116632"/>
            <a:ext cx="5184576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95936" y="116632"/>
            <a:ext cx="5004048" cy="6624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Подвиг Гагарина явился громадным вкладом в науку, он открыл новую эпоху в истории человечества - начало полетов человека в космос, дорогу к межпланетным сообщениям. Весь мир оценил этот исторический подвиг как новый грандиозный вклад советского народа в дело мира и прогресса. Он был первым космонавтом и останется им на всегда.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 smtClean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81375" cy="547211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" y="44624"/>
            <a:ext cx="9113673" cy="6696744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7536" y="6174906"/>
            <a:ext cx="4176464" cy="5630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2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Деревнина Елена Вячеславовна</a:t>
            </a:r>
            <a:endParaRPr lang="ru-RU"/>
          </a:p>
        </p:txBody>
      </p:sp>
      <p:pic>
        <p:nvPicPr>
          <p:cNvPr id="25602" name="Picture 2" descr="http://img-fotki.yandex.ru/get/5637/121447594.314/0_bd84f_f344d229_XL.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32" y="4293096"/>
            <a:ext cx="8880921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 родился 9 марта 1934 года в селе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области, недалеко от города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ныне переименован в Гагарин.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происхождению является выходцем из крестьян: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— Алексей Иванович Гагарин (1902 —- 1973) плотник, мать Анна Тимофеевна Матвеева (1903 —- 1984) — свинарка.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AutoShape 2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img-fotki.yandex.ru/get/6206/121447594.cc/0_8419b_7dc0dcc5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img-fotki.yandex.ru/get/6206/121447594.cc/0_8419b_7dc0dcc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6630"/>
            <a:ext cx="5848201" cy="389707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Саша\Downloads\99767353_93114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772816"/>
            <a:ext cx="6912768" cy="48700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3608" y="476672"/>
            <a:ext cx="6867525" cy="1065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Юрия Алексеевича Гагарина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Отец - Алексей Иванович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Гагарин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Мать - Анна Тимофеевна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Гагарина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img-fotki.yandex.ru/get/6206/121447594.cc/0_84195_244bb9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53" y="188640"/>
            <a:ext cx="8279814" cy="3384376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01463" y="3789040"/>
            <a:ext cx="8960995" cy="27363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прожил в деревне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маленький Юрий пошел в первый класс Крушинской неполной средней школой, а уже 12 октября занятия были прерваны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начавшейся Великой Отечественной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войной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гитлеровские войска оккупировали село. Долгие 2 года пробыли немецко-фашистские войска в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 долгих года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1943 г. 9 апреля советские войска освободили село. </a:t>
            </a:r>
          </a:p>
          <a:p>
            <a:pPr marL="0" indent="0" algn="just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через 2 года, в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г.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Гагариных переехала из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город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Юрий продолжал свое дальнейшее обучение.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51520" y="548680"/>
            <a:ext cx="4752528" cy="5760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dirty="0" smtClean="0"/>
              <a:t>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поступил в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Люберцкое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ремесленное училище №10. Одновременно с учебой в училище, поступил в Люберецкую вечернюю школу рабочей молодежи.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Спустя месяц с отличием окончил ремесленное училище по специальности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формовщик -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литейщик. Своей рабочей профессией Юрий Алексеевич гордился всю жизнь.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Окончив училище и получив специальность, Гагарин решает продолжить учебу и уже в августе 1951 г.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студентом Саратовского индустриального техникума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Picture 22" descr="gagarin_2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01581" cy="54006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51520" y="3933056"/>
            <a:ext cx="8712968" cy="27363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    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учебы летели не заметно. Корме учебы и производственной практики, много времени отнимала комсомольская работа, спорт. Именно в эти годы Гагарин увлекся авиацией. И в 1954 г. впервые пришел в Саратовский аэроклуб. 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Наступивший 1955 г. стал годом первых успехов Юрия Алексеевича. В июне он с отличием закончил училище и уже в июле совершил первый самостоятельный полет на самолете Як-18.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10 октября он окончил Саратовский аэроклуб.</a:t>
            </a:r>
          </a:p>
        </p:txBody>
      </p:sp>
      <p:pic>
        <p:nvPicPr>
          <p:cNvPr id="5" name="Picture 11" descr="gagarin_2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803238" cy="346004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580112" y="2060848"/>
            <a:ext cx="2665413" cy="523220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b="0" dirty="0"/>
              <a:t> </a:t>
            </a:r>
            <a:r>
              <a:rPr kumimoji="1" lang="ru-RU" altLang="ru-RU" sz="2800" dirty="0" smtClean="0"/>
              <a:t>Самолет </a:t>
            </a:r>
            <a:r>
              <a:rPr kumimoji="1" lang="ru-RU" altLang="ru-RU" sz="2800" dirty="0"/>
              <a:t>Як-18</a:t>
            </a:r>
          </a:p>
        </p:txBody>
      </p:sp>
    </p:spTree>
    <p:extLst>
      <p:ext uri="{BB962C8B-B14F-4D97-AF65-F5344CB8AC3E}">
        <p14:creationId xmlns:p14="http://schemas.microsoft.com/office/powerpoint/2010/main" val="42467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1506</Words>
  <Application>Microsoft Office PowerPoint</Application>
  <PresentationFormat>Экран (4:3)</PresentationFormat>
  <Paragraphs>101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Image&amp;Matros ®</cp:lastModifiedBy>
  <cp:revision>28</cp:revision>
  <dcterms:created xsi:type="dcterms:W3CDTF">2013-05-28T20:45:15Z</dcterms:created>
  <dcterms:modified xsi:type="dcterms:W3CDTF">2021-04-08T06:34:58Z</dcterms:modified>
</cp:coreProperties>
</file>