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85" r:id="rId4"/>
    <p:sldId id="273" r:id="rId5"/>
    <p:sldId id="279" r:id="rId6"/>
    <p:sldId id="280" r:id="rId7"/>
    <p:sldId id="275" r:id="rId8"/>
    <p:sldId id="281" r:id="rId9"/>
    <p:sldId id="282" r:id="rId10"/>
    <p:sldId id="276" r:id="rId11"/>
    <p:sldId id="278" r:id="rId12"/>
    <p:sldId id="283" r:id="rId13"/>
    <p:sldId id="288" r:id="rId14"/>
    <p:sldId id="292" r:id="rId15"/>
    <p:sldId id="290" r:id="rId16"/>
    <p:sldId id="291" r:id="rId17"/>
    <p:sldId id="319" r:id="rId18"/>
    <p:sldId id="306" r:id="rId19"/>
    <p:sldId id="302" r:id="rId20"/>
    <p:sldId id="309" r:id="rId21"/>
    <p:sldId id="310" r:id="rId22"/>
    <p:sldId id="318" r:id="rId23"/>
    <p:sldId id="311" r:id="rId24"/>
    <p:sldId id="312" r:id="rId25"/>
    <p:sldId id="316" r:id="rId26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99"/>
    <a:srgbClr val="F87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108" y="11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00854-EFFF-48DA-B2DE-D9B5B15C8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E6FD5F-028F-4BEB-A8A2-219E6A5C2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38537A-3E24-46B1-9377-96B96EB8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0557F8-E267-4896-8D02-95B822EB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B3FC8-1640-4615-A2A1-5CABB49C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0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FE5FF-8948-441C-9DDA-3CD42AA3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65A3CE-99CF-4287-9A89-050ED4B0B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2AAC8-54EB-4E47-8697-640461E5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503DF-0109-4659-AC02-AEE49561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CE2E0-CE33-4DEF-8829-DD9516A3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12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FB6A94-6E90-4A3B-B5C8-69C85F6C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670536-3AF1-4831-BADA-5C280965E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183433-49AD-48AE-AADE-EFF804BE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9CC27-BFAF-4C36-A738-45E475DB0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3B2ABF-69B9-4CAA-BFFE-71DC7ED2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7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CD204-D6A7-49EC-B8D9-BFABB2D6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EC2C1-1F2E-4D68-B487-F92C2E106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501239-2C1C-4745-BA41-B6BF72D2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8C7E8-2013-452D-99A7-BC7D77E4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19597-0B91-403D-A97F-5812B0CD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1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FFE3-1222-46E4-8C43-9A7D069C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F5E5E-F0D3-46D3-B84B-48A7CFBBA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4DF23-0AE9-47C1-A7B8-1EE83893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818C1-CB0D-46B7-95CE-86378061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EFD508-4BFE-4251-88C5-A0E245F5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5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82C2C-CD37-4BF9-801B-47FB8B7F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BE68E7-0407-468D-B5FE-AA924B3E1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974FD0-805D-4217-A439-60688CF00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845C6-BD84-4979-A863-13C82F7C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0C82-9F99-4D17-B2B6-716C8CB33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AA7C3-A38D-4712-886B-983AE418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5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32AAD-BF0D-4881-B7F2-E30D41D88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88CB05-17EE-4433-90DA-163364207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00A638-FD66-47A3-ACAC-618BD124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78271B-4925-40F9-B26A-2FA8B1D4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7A5999-B24C-46F5-8397-BE8CAB429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80D4DF-E9EB-4BF1-85E0-97876EE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33AE9B-F1A8-402C-88B0-2D89692C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0B76D-C398-41F9-AB0B-F7DF6B900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5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9C6A6-705F-4C71-A0EC-2999705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0FB325-C822-4152-B4B8-84AD30A9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83D6DC-9424-4EEC-A758-F9C098AB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2C332E-4DF7-49D3-8D7B-067B951B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9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3AFBA6-4022-4901-AE73-D3132257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A5B6D6-64C3-4AF7-A363-BB40D6D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869289-F57B-4E0D-ACD4-3A15D2FA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FDDF2-62C3-4DAA-A972-222E5679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82D0A8-F373-4153-BFCC-6F06309C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FEF6B-7EF7-4443-A2FE-F8D05EC58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D36C3-CE39-43FF-A995-33133FE3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2BC1B-F4C2-4B3F-84AA-636B5696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F85E0-E626-4926-82D8-2A8930F8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9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E0197-DF14-4A37-8D46-AE1078A7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AA80EF-6736-4ACE-A4E3-8F65A7DE3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0517E4-1AC0-405C-8B25-2F464124E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9BC5E-923C-4979-8893-77EC44A5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87DC8D-44C1-4C53-B9C6-C6CA032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3EAB2C-06B8-4614-9247-41ABF1E2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7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4F63-EE0A-453C-A9FB-C6CA1D06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C0B3AC-3FDC-4AC9-80C6-E6DE5F4EB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641465-D05D-429C-93ED-6605A322C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A5C74-7F3D-4443-8C25-37257A79115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D15A9-0CAA-49EC-8B42-6CF2D2A38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2E591A-BA00-47E7-9134-416FF55BE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9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6084" cy="109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4930" y="158175"/>
            <a:ext cx="3723070" cy="58477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3200" b="1" dirty="0" smtClean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‘’</a:t>
            </a:r>
            <a:r>
              <a:rPr lang="ru-RU" sz="3200" b="1" dirty="0" smtClean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Диалог </a:t>
            </a:r>
            <a:r>
              <a:rPr lang="ru-RU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 семьей</a:t>
            </a:r>
            <a:r>
              <a:rPr lang="en-US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’’</a:t>
            </a:r>
            <a:endParaRPr lang="ru-RU" sz="3200" b="1" dirty="0">
              <a:ln w="127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044409" y="-12413"/>
            <a:ext cx="3594" cy="176183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3046086" y="1079500"/>
            <a:ext cx="3811914" cy="2511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0" y="1041975"/>
            <a:ext cx="3046085" cy="375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0012" y="1456544"/>
            <a:ext cx="11647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Издание: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детский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сад № 3,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Узловский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р-н, п. Дубовка, ул. Пионерская, д. 24А, т-н: 7-14-57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-1676" y="1696456"/>
            <a:ext cx="3046085" cy="375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044409" y="1736868"/>
            <a:ext cx="3811914" cy="2511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36109" y="1075850"/>
            <a:ext cx="2810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Газета основана: сентябрь 2007 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827371" y="1060737"/>
            <a:ext cx="2046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2020 – 2021 уч. год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-2094" y="2518731"/>
            <a:ext cx="6862188" cy="4759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864486" y="2478476"/>
            <a:ext cx="2986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номера: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1855" y="2729032"/>
            <a:ext cx="626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lumn Simple cyr-lat" panose="02000500000000000000" pitchFamily="2" charset="0"/>
              </a:rPr>
              <a:t>‘</a:t>
            </a:r>
            <a:r>
              <a:rPr lang="en-US" sz="36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lumn Simple cyr-lat" panose="02000500000000000000" pitchFamily="2" charset="0"/>
              </a:rPr>
              <a:t>’</a:t>
            </a:r>
            <a:r>
              <a:rPr lang="ru-RU" sz="36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Column Simple cyr-lat" panose="02000500000000000000" pitchFamily="2" charset="0"/>
              </a:rPr>
              <a:t>Если </a:t>
            </a:r>
            <a:r>
              <a:rPr lang="ru-RU" sz="36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быть </a:t>
            </a:r>
            <a:r>
              <a:rPr lang="ru-RU" sz="36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Column Simple cyr-lat" panose="02000500000000000000" pitchFamily="2" charset="0"/>
              </a:rPr>
              <a:t>здоров</a:t>
            </a:r>
            <a:r>
              <a:rPr lang="en-US" sz="36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Column Simple cyr-lat" panose="02000500000000000000" pitchFamily="2" charset="0"/>
              </a:rPr>
              <a:t>’’</a:t>
            </a:r>
            <a:endParaRPr lang="ru-RU" sz="3600" b="1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1"/>
              </a:solidFill>
              <a:latin typeface="Column Simple cyr-lat" panose="02000500000000000000" pitchFamily="2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-47068" y="3703008"/>
            <a:ext cx="6862188" cy="4759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36109" y="3701625"/>
            <a:ext cx="304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u="sng" dirty="0">
                <a:solidFill>
                  <a:srgbClr val="F87024"/>
                </a:solidFill>
                <a:latin typeface="Times New Roman" pitchFamily="18" charset="0"/>
                <a:cs typeface="Times New Roman" pitchFamily="18" charset="0"/>
              </a:rPr>
              <a:t>Содержание номера: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-21440" y="7031684"/>
            <a:ext cx="6900880" cy="2751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2715490" y="7065266"/>
            <a:ext cx="40366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Редакционная коллегия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Логачева Надежда Владимировна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Экспертный совет: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Буцяк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Нина Николаевна, заведующий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ДОУ,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Седова Екатерина Сергеевна,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зам.заведующего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ВиМР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9" y="7281348"/>
            <a:ext cx="2348472" cy="2348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13" y="4199638"/>
            <a:ext cx="6807988" cy="28259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ребенок – счастливый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родитель». Главные показатели здоровья.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Рекомендации психолога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«Психологическое здоровье ребенка и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телевидение».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Кодекс здоровья.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Правила ЗОЖ.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Самая умная страничка.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Из жизни ДОУ.</a:t>
            </a:r>
          </a:p>
          <a:p>
            <a:pPr marL="342900" indent="-342900" algn="just">
              <a:buAutoNum type="arabicPeriod"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17" y="4790745"/>
            <a:ext cx="2381396" cy="227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8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959"/>
            <a:ext cx="6858000" cy="99138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96" y="-15471"/>
            <a:ext cx="6312408" cy="97873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Кодекс здоровья: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Помни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здоровье не все, но все без здоровья – ничто!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не только тебе, но и людям, которым ты обязан помогать и защищать.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не только физическая сила, но и душевное равновесие.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твоя способность удовлетворять в разумных пределах свои потребности.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физическая и гигиеническая культура нашего тела: нет ничего красивее человеческого тела.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душевная культура человека: доброта, надежда, вера и любовь к тем, кто тебя окружает.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социальная культура человека, культура человеческих отношений.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любовь и бережное отношение к природе, природа не брат и сестра, а отец и мать человечества.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 стиль и образ твоей жизни, источник здоровья и источник всех бедствий зависят от тебя и твоего образа жизни.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Хочешь быть здоровым – подружись с физической культурой, чистым воздухом, здоровой пищей.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11.Помни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солнце наш друг и все мы - дети солнца, но с его лучами не шути, загорание не должно стать сгоранием на солнце.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Ходи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периодически по земле босиком – земля дает нам силу, отводит из тела лишнее электричество.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13.Учись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 дышать - спокойно, неглубоко и равномерно.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наша опора и наше счастье, делай в семье так, чтобы каждый член семьи чувствовал свою нужность и зависимость друг от друга.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нашу землю – мать и кормилицу, 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бережно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относись к ней и ко всему живому, 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чему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дала жизнь. Хочешь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жить –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жизнь!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наш капитал. Его можно 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увеличить и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прокутить.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здоровым –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7000574"/>
            <a:ext cx="2663952" cy="267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7007569"/>
            <a:ext cx="2663952" cy="267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63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926591" y="289052"/>
            <a:ext cx="503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6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6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2168" y="935383"/>
            <a:ext cx="5888736" cy="862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ЗОЖ </a:t>
            </a:r>
            <a:endParaRPr lang="ru-RU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ребенок должен усвоить следующие правила здорового образа жизни.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 правило – для хорошего слуха и чистых ушей: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ковырять в ушах, можно повредить барабанную перепонку.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не должна попадать в уши, это опасно для слуха.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Сильный ветер может застудить уши, и они заболят.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Уши нужно прятать в шапке.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любят уши сильный шум.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уши были чистые, надо чистить их ватной палочкой. Глубоко не толкать, аккуратно чистить.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 правило – для зорких глаз: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Лежа читать и близко смотреть телевизор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Трогать глаза грязными руками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забывать про гимнастику для глаз.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Глаза, брови и ресницы любят умываться.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Третье правило – для чистой кожи: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Мыло и вода – лучшие друзья кожи.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кожу колоть и давить на нее.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Рану на коже нужно промыть и обработать от инфекции.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ванны нужно хорошо вытереться.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Грязное белье опасно для здоровья.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носить чужую одежду и обувь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Четвертое правило – для подвижности рук и ног: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Утренняя гимнастика – закон.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— неудобной обуви.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Варежки нужны в мороз, в них надо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прятать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Длинные ногти – некрасиво и опасно, </a:t>
            </a:r>
            <a:endParaRPr lang="ru-RU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можно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пораниться.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Плавание – хорошая закалка.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Пятками по песку – все болезни прочь.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8" y="7033431"/>
            <a:ext cx="2663952" cy="267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71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" y="1349994"/>
            <a:ext cx="5702808" cy="799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Пятое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правило – для красивой осанки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Позу менять через 15 — 20 минут.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 физкультуру для мышц спины, живота и позвоночника.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Голову класть нужно на невысокую подушку.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Тяжесть поднимать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ходить на высоких каблуках.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Шестое правило – о правильном питании: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по режиму.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торопиться во время еды.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столе должны быть полезные продукты.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ходу есть нельзя.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Холодная и горячая пища не может быть полезной.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переедания болит живот. 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Седьмое правило – для крепости зубов: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Грызть орехи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Чередовать горячую и холодную пищу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каждого приема пищи нужно полоскать рот.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 и перед сном – чистить зубы.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Побывать у стоматолога нужно раз в полгода.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Восьмое правило – о правильном отдыхе: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Душ перед сном – обязательно.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Пить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воды перед сном нельзя.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Спать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в проветренной комнате.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сна – тихий час, без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телевизора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компьютера и громкой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музыки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Спать нужно в тишине.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Ложиться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спать и вставать нужно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режиму дня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926591" y="289052"/>
            <a:ext cx="503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6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6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4209" y="835739"/>
            <a:ext cx="174983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ЗОЖ 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7007569"/>
            <a:ext cx="2663952" cy="267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21" y="605575"/>
            <a:ext cx="1828804" cy="121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45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D7769-1920-4FA5-943A-0E694926AAEA}"/>
              </a:ext>
            </a:extLst>
          </p:cNvPr>
          <p:cNvSpPr txBox="1"/>
          <p:nvPr/>
        </p:nvSpPr>
        <p:spPr>
          <a:xfrm>
            <a:off x="2308339" y="701680"/>
            <a:ext cx="2241319" cy="83099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ru-RU" sz="2400" b="1" i="1" dirty="0">
                <a:latin typeface="Century" pitchFamily="18" charset="0"/>
              </a:rPr>
              <a:t>Самая умная </a:t>
            </a:r>
            <a:endParaRPr lang="ru-RU" sz="2400" b="1" i="1" dirty="0" smtClean="0">
              <a:latin typeface="Century" pitchFamily="18" charset="0"/>
            </a:endParaRPr>
          </a:p>
          <a:p>
            <a:r>
              <a:rPr lang="ru-RU" sz="2400" b="1" i="1" dirty="0" smtClean="0">
                <a:latin typeface="Century" pitchFamily="18" charset="0"/>
              </a:rPr>
              <a:t>страничка</a:t>
            </a:r>
            <a:endParaRPr lang="ru-RU" sz="2400" b="1" i="1" dirty="0">
              <a:latin typeface="Century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" y="1532677"/>
            <a:ext cx="6686550" cy="5895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2" y="385112"/>
            <a:ext cx="1972566" cy="1360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" y="7285341"/>
            <a:ext cx="5157216" cy="2639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9145" y="172249"/>
            <a:ext cx="1847118" cy="1360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274268" y="98217"/>
            <a:ext cx="439826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2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4528" y="210282"/>
            <a:ext cx="6181344" cy="2377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СТИХОТВОРЕНИЕ ПРО КРОКОДИЛ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" y="307818"/>
            <a:ext cx="2926080" cy="29774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D7769-1920-4FA5-943A-0E694926AAEA}"/>
              </a:ext>
            </a:extLst>
          </p:cNvPr>
          <p:cNvSpPr txBox="1"/>
          <p:nvPr/>
        </p:nvSpPr>
        <p:spPr>
          <a:xfrm>
            <a:off x="3386328" y="1474629"/>
            <a:ext cx="3255264" cy="1569660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Century" pitchFamily="18" charset="0"/>
              </a:rPr>
              <a:t>Сказка про крокодила, </a:t>
            </a:r>
          </a:p>
          <a:p>
            <a:r>
              <a:rPr lang="ru-RU" sz="2400" b="1" i="1" dirty="0" smtClean="0">
                <a:latin typeface="Century" pitchFamily="18" charset="0"/>
              </a:rPr>
              <a:t>который не следил </a:t>
            </a:r>
          </a:p>
          <a:p>
            <a:r>
              <a:rPr lang="ru-RU" sz="2400" b="1" i="1" dirty="0" smtClean="0">
                <a:latin typeface="Century" pitchFamily="18" charset="0"/>
              </a:rPr>
              <a:t>за своим здоровьем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358578"/>
              </p:ext>
            </p:extLst>
          </p:nvPr>
        </p:nvGraphicFramePr>
        <p:xfrm>
          <a:off x="243840" y="3119916"/>
          <a:ext cx="6522720" cy="6710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8144">
                  <a:extLst>
                    <a:ext uri="{9D8B030D-6E8A-4147-A177-3AD203B41FA5}">
                      <a16:colId xmlns:a16="http://schemas.microsoft.com/office/drawing/2014/main" val="724468880"/>
                    </a:ext>
                  </a:extLst>
                </a:gridCol>
                <a:gridCol w="3084576">
                  <a:extLst>
                    <a:ext uri="{9D8B030D-6E8A-4147-A177-3AD203B41FA5}">
                      <a16:colId xmlns:a16="http://schemas.microsoft.com/office/drawing/2014/main" val="4013464916"/>
                    </a:ext>
                  </a:extLst>
                </a:gridCol>
              </a:tblGrid>
              <a:tr h="6710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 на свете Крокодил.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 лечиться не любил.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Докторов он всех боялся,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прививок уклонялся.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собой он не следил: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Лапки он свои не мыл,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Зубки он свои не чистил,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прививках и не мыслил.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 однажды утром встал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себя он не узнал.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опух, болит живот,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откроет даже рот.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мне делать? Как мне быть?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Нужно помощь попросить.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Звери, птицы, помогите.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боли вы меня спасите!»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Приползла к нему Змея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ответила она: «Срочно к доктору иди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таблетки ты прими!»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Разозлился Крокодил,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Чуть Змею не проглотил.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Испугалась тут Змея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скорее уползла.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60" marR="6266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Попугай к нему летит,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Крокодилу говорит: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«Тут одних таблеток мало.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Уколы делай, чтоб лучше стало!»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«Все само собой пройдет: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ангина, и живот»,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Так ответил Крокодил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зарылся прямо в ил.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 боль-то не проходит,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Крокодил сильнее «воет»: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«Вот напасти, вот беда,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Ведите доктора сюда!»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Доктор вынул шприц большой: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«Ну, и где же наш больной?»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Крокодил раскрыл глаза,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щеке бежит слеза.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Зубы крепко только сжал,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Укол себе он сделать дал.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прошло и полчаса,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от боли ни следа.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Слава нашим докторам,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здоровье дарит нам!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60" marR="6266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2597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2383536" y="152539"/>
            <a:ext cx="439826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0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Ж для детей дошкольного возрас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7728" cy="990600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284732" y="225013"/>
            <a:ext cx="439826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55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sypedprofi.ru/wp-content/uploads/2019/12/8-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" y="109728"/>
            <a:ext cx="6729984" cy="485965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3913632"/>
            <a:ext cx="6858000" cy="5992368"/>
          </a:xfrm>
          <a:prstGeom prst="rect">
            <a:avLst/>
          </a:prstGeom>
          <a:solidFill>
            <a:schemeClr val="accent4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много пословиц о здоровом образе жизни. Вот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ищет жирную пищу.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Болен — лечись, а здоров — берегись.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Больному и мед не вкусен, а здоровый и камень ест.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Больному и золотая кровать не поможет.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Быстрого и ловкого болезнь не догонит.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теле здоровый дух.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Вечерние прогулки полезны, они удаляют от болезни.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здоровые люди любят жизнь.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здоровье, там и красота.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Двигайся больше — проживешь дольше.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потерял — ничего не потерял, время потерял — многое потерял, здоровье потерял — все потерял.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Держи голову в холоде, живот в голоде, а ноги в тепле.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 счастье не живут друг без друга.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 цены нет.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за деньги не купишь.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дороже богатства.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встал до дня, тот днем здоров.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любит спорт, тот здоров и бодр. 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— залог здоровья.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160" y="4859655"/>
            <a:ext cx="1639824" cy="2266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25" y="8072043"/>
            <a:ext cx="1461865" cy="146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5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648" y="881334"/>
            <a:ext cx="6376416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памяти и славы.</a:t>
            </a:r>
          </a:p>
          <a:p>
            <a:pPr algn="just"/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Указом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2020-й год объявлен Годом памяти и славы в целях сохранения исторической памяти и в ознаменование 75-летия Победы в Великой Отечественной войне 1941 — 1945 годов.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января 2021 года в МКДОУ д/с №3 состоялось торжественное закрытие Года памяти и славы.</a:t>
            </a:r>
            <a:b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стихи, пели песни о Великой Отечественной Войне. Свое отношение к подвигу солдат малыши выразили в рисунках. Великий подвиг отцов и дедов малыши хранят в памяти для будущих поколений. Детям очень важно знать и помнить историю своей Родины, своего народа.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71397"/>
            <a:ext cx="6303264" cy="290924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7151715"/>
            <a:ext cx="2693745" cy="2329034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07" y="7266794"/>
            <a:ext cx="2839657" cy="209887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298448" y="274592"/>
            <a:ext cx="4242816" cy="4944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жизни ДОУ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05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0035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8744" y="340959"/>
            <a:ext cx="5620512" cy="4524315"/>
          </a:xfrm>
          <a:prstGeom prst="rect">
            <a:avLst/>
          </a:prstGeom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Покормим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</a:p>
          <a:p>
            <a:pPr algn="just"/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Наступила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зима, трудное время для птиц, многие лесные птицы отправятся в поисках корма в город. Важно, помогая им, не навредить, ведь в природе их рацион разнообразен – семена растений, личинки, зимующие насекомые под корой. Птицам и так тяжело зимой, поэтому любая болезнь для них может закончиться гибелью. Подкармливать птиц зимой у нас в детском саду стало уже не просто привычным делом, а неотъемлемой частью нашей работы. Вот и сегодня дети старшей группы приготовили лакомства для птиц.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огромным удовольствием и радостью воспитанники средней группы наблюдали за прилетом птиц в нашу кормушку. Восторг детей был безграничный. Ведь кормление птиц не просто развлечение на прогулке -  это очень увлекательное и полезное занятие, настоящее доброе дело, которое мы будем делать вместе с детьми в течение всей зимы</a:t>
            </a:r>
            <a:endParaRPr lang="ru-RU" sz="1600" b="1" i="0" dirty="0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9" y="7452163"/>
            <a:ext cx="3077420" cy="232111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755546"/>
            <a:ext cx="3094861" cy="475391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09752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394" y="85164"/>
            <a:ext cx="6559296" cy="353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изобретений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2021-й год в России объявлен годом науки и технологий. Накануне Всемирного дня изобретений, 17 января, педагоги нашего ДОУ подготовили для воспитанников цикл презентаций и энциклопедий о  детских изобретениях и их авторах.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В течение недели начинающие изобретатели проводили опыты.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      Огромное количество детских изобретений окружает всех нас ежедневно. Дети и подростки занимаются разработкой различных приспособлений для гаджетов. Не забывают они и о мире вокруг, продолжая делать его все более удобным, безопасным и развитым, в том числе и в узкоспециализированных областях.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       Детьми были изобретены вещи, которыми многие пользуются ежедневно: шрифт Брайля, калькулятор, наушники из меха и многое - другое.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1" y="3926509"/>
            <a:ext cx="3138891" cy="2341465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67" y="3898540"/>
            <a:ext cx="3015061" cy="2369434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17" y="6541920"/>
            <a:ext cx="1830692" cy="3223652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4" y="7050535"/>
            <a:ext cx="4376928" cy="2556761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126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4" y="0"/>
            <a:ext cx="6839282" cy="981455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88786"/>
            <a:ext cx="4931596" cy="36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8" descr="hello_html_m5b67ee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" y="88786"/>
            <a:ext cx="2732403" cy="290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2926080" y="1864239"/>
            <a:ext cx="3035808" cy="98488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«Здоровый ребенок – счастливый родитель!»</a:t>
            </a:r>
            <a:endParaRPr kumimoji="0" lang="ru-RU" altLang="ru-RU" sz="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18" y="3026421"/>
            <a:ext cx="6747842" cy="649408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фоне экологического неблагополучия, небывалого роста болезней цивилизации, нужно научиться сохранять и укреплять своё здоровье. Кроме того, нужно помнить, что сегодня идеально здоровых детей практически нет. В уставе Всемирной организации здравоохранения говорится, что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- это не только отсутствие болезней или физических дефектов, но и полное физическое, психическое и социальное благополучие.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российской статистики, 60% детей в возрасте от 3 до 7 лет имеют функциональные отклонения в состоянии здоровья и только 10% детей приходят в школу абсолютно здоровыми. Поэтому проблему здоровья следует рассматривать в широком социальном аспекте.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- самый благоприятный период для выработки правильных привычек, которые в сочетании с обучением дошкольников методам совершенствования и сохранения здоровья приведут к положительным результатам.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показатели здоровья: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ежим дня,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занятия,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акаливание.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2341294" y="1142685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" y="0"/>
            <a:ext cx="6862063" cy="9905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6086" y="190043"/>
            <a:ext cx="5827776" cy="32932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Лыжная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</a:t>
            </a:r>
          </a:p>
          <a:p>
            <a:pPr algn="just"/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Здоровье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бесценное достояние не только каждого человека, но и всего 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общества. Здоровье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нам выполнять наши планы, успешно решать основные жизненные задачи, преодолевать трудности, а если придется, то и значительные перегрузки. </a:t>
            </a:r>
            <a:endParaRPr lang="ru-RU" sz="1600" b="1" dirty="0" smtClean="0">
              <a:solidFill>
                <a:srgbClr val="2E2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укрепления  здоровья и пропаганды здорового образа жизни сегодня на прогулке среди воспитанников старшей группы МКДОУ детского сада №3 прошла лыжная эстафета.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лыжной гонке не было ни одного проигравшего. Все участники и болельщики получили массу положительных эмоций и впечатлений.</a:t>
            </a:r>
            <a:endParaRPr lang="ru-RU" sz="1600" b="1" i="0" dirty="0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01" y="3483252"/>
            <a:ext cx="2088812" cy="390605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064">
            <a:off x="666966" y="6213945"/>
            <a:ext cx="2329112" cy="33166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752">
            <a:off x="3815078" y="6282617"/>
            <a:ext cx="2522747" cy="318929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3897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244" y="366900"/>
            <a:ext cx="6425184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-2021</a:t>
            </a:r>
          </a:p>
          <a:p>
            <a:pPr algn="just"/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26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  в нашем ДОУ  прошла познавательная викторина для детей старшего дошкольного возраста «Самый умный-2021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викторине приняло участие 4 дошкольника подготовительной группы.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Оценивало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жюри, в него вошли: заведующий, заместитель заведующего по воспитательной и методической работе, воспитатель подготовительной группы.</a:t>
            </a:r>
          </a:p>
          <a:p>
            <a:pPr algn="just"/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Подготовлены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конкурсанты были совсем не по-детски.  Маленькие умницы и умники показали навыки в умении отгадывать загадки, логические и арифметические задачи, ребусы, умение ориентироваться на листе бумаги.</a:t>
            </a:r>
            <a:endParaRPr lang="ru-RU" sz="1600" b="1" i="0" dirty="0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45" y="3850761"/>
            <a:ext cx="1846555" cy="274240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4" y="3671968"/>
            <a:ext cx="4299857" cy="240792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3" y="6848370"/>
            <a:ext cx="1993987" cy="2623667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05" y="6337968"/>
            <a:ext cx="1812153" cy="287886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0875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656" y="382209"/>
            <a:ext cx="6266688" cy="4832092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снятия блокады города Ленинграда.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Глубокое понимание патриотизма приходит к нам и нашим детям с годами. Но разговор необходимо вести в раннем возрасте, и он должен быть очень серьёзным. Прекрасным поводом для подобных разговоров служат в настоящее время памятные даты военной истории.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27 января – День снятия блокады города Ленинграда, одна из самых трагических страниц в истории Великой Отечественной войны, народная эпопея, которая потрясает людские сердца и сейчас, спустя 76 лет. Накануне этого памятного дня педагоги МКДОУ д/с №3 в группах старшего дошкольного возраста провели тематические беседы.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Дети с замиранием слушали, как жители мужественно обороняли свой город: женщины рыли окопы, вчерашние школьники стали солдатами, дети работали на заводах и фабриках, встав за станки вместо ушедших на фронт братьев и отцов. Ребята услышали о многочисленных подвигах защитников Ленинграда, благодаря которым город выстоял и победил!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5456018"/>
            <a:ext cx="3194304" cy="258753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639407"/>
            <a:ext cx="3218688" cy="2808294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495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2064" y="201269"/>
            <a:ext cx="5827776" cy="4177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03.02.2021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открытия Малых Зимних Олимпийских игр.</a:t>
            </a:r>
          </a:p>
          <a:p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   1 февраля в нашем ДОУ состоялась торжественная церемония открытия Малых Зимних Олимпийских игр. </a:t>
            </a:r>
          </a:p>
          <a:p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В первый день команды соревновались в лыжных гонках.</a:t>
            </a:r>
          </a:p>
          <a:p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день соревнований,  дети подготовительной группы, боролись за призовые места по санному спорту.</a:t>
            </a:r>
          </a:p>
          <a:p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Третий день  команды подготовительной группы сражались в хоккейном матче за первое и второе место.</a:t>
            </a:r>
          </a:p>
          <a:p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Все дети получили большое удовольствие и  массу впечатлений. Праздник помог детям поднять их соревновательный дух, умение действовать в команде, преодолевать трудности и приобщаться к здоровому образу жизни.</a:t>
            </a:r>
            <a:endParaRPr lang="ru-RU" sz="1600" b="1" i="0" dirty="0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27" y="7144179"/>
            <a:ext cx="3804201" cy="236558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34" y="4625396"/>
            <a:ext cx="3432642" cy="227251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7" y="7233211"/>
            <a:ext cx="2337816" cy="226449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4" y="4552401"/>
            <a:ext cx="2551176" cy="227251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8528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" y="0"/>
            <a:ext cx="6943344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5760" y="276827"/>
            <a:ext cx="621792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успешности – 2021»</a:t>
            </a:r>
          </a:p>
          <a:p>
            <a:pPr algn="just"/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выставка развивающих игр и пособий «Площадка успешности -2021», «Секреты успешного воспитания» в этом году состоится через социальные  сети с 20 по 27 января.</a:t>
            </a:r>
          </a:p>
          <a:p>
            <a:pPr algn="just"/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пособие от МКДОУ д/с №3 представила, воспитатель первой квалификационной категории, Логачева Н.В.</a:t>
            </a:r>
            <a:endParaRPr lang="ru-RU" sz="1600" b="1" i="0" dirty="0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1" y="2679015"/>
            <a:ext cx="6217920" cy="318201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9" y="6130910"/>
            <a:ext cx="2841161" cy="229892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63" y="6870672"/>
            <a:ext cx="3488708" cy="259282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42718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" y="0"/>
            <a:ext cx="6862063" cy="9905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5099" y="217034"/>
            <a:ext cx="6296710" cy="35394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Зимние постройки»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 - удивительное время года, когда вся природа одевается в белый, пушистый наряд и у детей появляется прекрасная возможность кататься на лыжах, санках, сооружать разнообразные постройки из снега.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нашем детском саду воспитатели совместно с родителями приняли участие в смотре – конкурсе «Зимние постройки».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 с детьми и родителями превратили участки в зимнюю сказку. На участках появились различные скульптуры: медведь, заяц, огромный кит, различные крокодильчики, танк, а также снежные постройки для прыжков, бега, метания: это змейки, лабиринты, </a:t>
            </a:r>
            <a:r>
              <a:rPr lang="ru-RU" sz="1600" b="1" dirty="0" err="1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подводная лодка, автомобиль и многое другое.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2" y="3701624"/>
            <a:ext cx="1732725" cy="1424486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60" y="3909311"/>
            <a:ext cx="2640089" cy="155287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2" y="3620237"/>
            <a:ext cx="1624636" cy="1841944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2" y="5750346"/>
            <a:ext cx="2189248" cy="1724349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34" y="5768900"/>
            <a:ext cx="3686375" cy="1647413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7982167"/>
            <a:ext cx="1812029" cy="1552954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18" y="7894803"/>
            <a:ext cx="1122706" cy="182520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68" y="7892019"/>
            <a:ext cx="3135193" cy="1528638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9975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" y="91441"/>
            <a:ext cx="6839282" cy="9814559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 rot="10800000" flipV="1">
            <a:off x="1162583" y="1159766"/>
            <a:ext cx="4401312" cy="1072896"/>
          </a:xfrm>
          <a:prstGeom prst="downArrow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показатели здоровья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ello_html_m2ebce0a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5" y="2224274"/>
            <a:ext cx="5657088" cy="471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D:\сад\детский сад\clip_image00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00" y="6942578"/>
            <a:ext cx="3589679" cy="29634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162583" y="359125"/>
            <a:ext cx="473049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0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91343"/>
          </a:xfrm>
          <a:prstGeom prst="rect">
            <a:avLst/>
          </a:prstGeom>
        </p:spPr>
      </p:pic>
      <p:pic>
        <p:nvPicPr>
          <p:cNvPr id="12" name="Рисунок 11" descr="hello_html_m4e1d8ef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151829"/>
            <a:ext cx="6096000" cy="432873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38912" y="4742688"/>
            <a:ext cx="6096000" cy="4986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 это оптимально сочетаемые периоды бодрствования и сна детей в течение суток. Он удовлетворяет их потребности в пище, в деятельности, отдыхе, двигательной активности и др. Режим дисциплинирует детей, приучает к определённому ритму.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организованный режим дня способствует повышению защитных сил ребёнка, его работоспособности. Дисциплинирует детей, способствует формированию многих полезных навыков (гигиена, зарядка), приучает к определённому ритму. Родителям детей, посещающих детский сад, нужно следить за тем, чтобы режим дня в выходные дни дома не отличался от режима дня в детском саду. Сон занимает важное место в режиме дня. Он является главным средством для восстановления работоспособности. В результате недосыпания человек становится раздражительным, невыдержанным, злым и нетерпеливым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479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91343"/>
          </a:xfrm>
          <a:prstGeom prst="rect">
            <a:avLst/>
          </a:prstGeom>
        </p:spPr>
      </p:pic>
      <p:pic>
        <p:nvPicPr>
          <p:cNvPr id="4" name="Рисунок 3" descr="hello_html_78a89d5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" y="377952"/>
            <a:ext cx="6181344" cy="4145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60832" y="4230624"/>
            <a:ext cx="5974080" cy="55102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Правильное питание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включение в рацион продуктов, богатых витаминов А,В,С и Д, минеральными солями (кальцием, фосфором, магнием, медью), а так же белком. Все блюда для детей желательно готовит из натуральных продуктов, нерафинированных, без добавок, специй и консервантов. Немаловажно соблюдать режим питания – соблюдение интервалов между приёмами пищи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наиболее эффективный вид отдыха. Способствует повышению сопротивляемости организма и закаливает его. После активной прогулки у ребёнка всегда нормализуется аппетит и сон.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должна проводиться в любую погоду, за исключением неблагоприятных условий. При этом одежда и обувь должны соответствовать погоде и всем гигиеническим требованиям. На прогулке ребёнок недолжен находиться в однообразной позе, поэтому необходимо изменять их вид деятельности и место игры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2290572" y="468853"/>
            <a:ext cx="439826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4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91343"/>
          </a:xfrm>
          <a:prstGeom prst="rect">
            <a:avLst/>
          </a:prstGeom>
        </p:spPr>
      </p:pic>
      <p:pic>
        <p:nvPicPr>
          <p:cNvPr id="3" name="Рисунок 2" descr="hello_html_603a798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" y="0"/>
            <a:ext cx="6169152" cy="36819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81584" y="3535680"/>
            <a:ext cx="6041136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Физические занятия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 улучшают работоспособность, повышают физические качества, стимулируют обмен веществ и работу разных систем организма. Кроме укрепления здоровья и полезного комплекса физических упражнений, физические занятия расширяют общение, дают новые знания о себе и своем организме.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 самый простой и действенный способ укрепления защитных сил организма.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Систематическое закаливание укрепляет не только нервную систему, тренирует безболезненное восприятие организма к переменам холода и тепла, но и укрепляет сердце, легкие, улучшает обмен веществ, то есть улучшает работу всех органов и систем.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5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Рисунок 2" descr="hello_html_97a1407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10" y="3237321"/>
            <a:ext cx="318389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90144" y="4061805"/>
            <a:ext cx="6105144" cy="5525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«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здоровье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 </a:t>
            </a: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и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телевидение»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Трудно представить жизнь современной российской семьи без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телевизора.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Телевизор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 окно во внешний мир, и при разумном подходе оно может выполнять функции образовательного, развлекательного и воспитывающего характера.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опасно телевидение для ребенка?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учитывать особую впечатлительность детей и способность детской психики к внушению. Защищаясь от неприятных эмоций (на 1 час трансляции приходится 4 сцены насилия и эротики), ребенок вытесняет их в бессознательную часть психики, поэтому взрослый может не сразу заметить изменения в поведении ребенка (повышенная тревожность, беспокойные сны, невротические симптомы).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ello_html_m31a9a16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5158"/>
            <a:ext cx="2535935" cy="25317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351788" y="59335"/>
            <a:ext cx="439826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7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768" y="3398732"/>
            <a:ext cx="5998464" cy="6315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Настораживает романтизация отрицательных героев художественных фильмов. Это формирует у ребенка соответствующие нравственные образцы поведения. Ребенок копирует не слова героя, а его конкретные действия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Телевидение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способствует умственному развитию детей, а способствует интеллектуальной пассивности детей. Информация подается в готовом виде, не требует усилий воображения и анализа. Чтению книг дети предпочитают просмотр видео. При этом замедляется развитие речи, мышления, нет стимула для развития воображения, нет тесного эмоционального контакта с родителями.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Опасное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рекламы на психику ребенка (развивающие программы занимают 1,5-3 % эфирного времени, реклама-23%). Постоянный просмотр рекламы формируют у ребенка психологическую зависимость. Эффект мелькания видеокадров может привести к дисгармонии и сбою мозговых ритмов.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2" y="1353312"/>
            <a:ext cx="2188226" cy="2188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220" y="1210506"/>
            <a:ext cx="1747218" cy="2188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398675" y="91881"/>
            <a:ext cx="439826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</a:t>
            </a:r>
            <a:r>
              <a:rPr lang="ru-RU" sz="3200" b="1" dirty="0" smtClean="0">
                <a:solidFill>
                  <a:srgbClr val="002060"/>
                </a:solidFill>
                <a:latin typeface="Havana" panose="00000500000000000000" pitchFamily="2" charset="0"/>
              </a:rPr>
              <a:t>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328" y="168265"/>
            <a:ext cx="6294120" cy="96026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поддавайтесь искушению облегчить себе жизнь, усадив малыша перед телевизором и занявшись в это время своими делами. Помните, что психика ребенка формируется только в совместной деятельности со взрослым.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Четко регламентируйте просмотр ребенком телепрограмм. Максимальное количество времени у экрана не должно превышать возрастные нормы (от 15-20 минут до 1 часа в день в старшем возрасте).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Оградите ребенка от просмотра рекламы, информационных программ, а также художественных фильмов, ориентированных на взрослую аудиторию.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 отслеживать содержательность и художественность детских программ.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Обсуждайте с ребенком сюжеты просмотренных фильмов. Научите ребенка анализировать и оценивать поступки и чувства других людей, это поможет им сформировать свой способ поведения в конкретной ситуации.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предложить ребенку нарисовать героев фильма, вылепить их из пластилина или организовать игру в режиссеров-мультипликаторов. Все это поможет ребенку пережить положительные и отрицательные эмоции, свойственные герою, с которым он себя отождествляет, понять, что ему ближе, и сформировать свой личный эмоциональный опыт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мы должны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возможное,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негативное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потока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психику ребенка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88" y="7101343"/>
            <a:ext cx="2402596" cy="26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837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3375</Words>
  <Application>Microsoft Office PowerPoint</Application>
  <PresentationFormat>Лист A4 (210x297 мм)</PresentationFormat>
  <Paragraphs>277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Century</vt:lpstr>
      <vt:lpstr>Column Simple cyr-lat</vt:lpstr>
      <vt:lpstr>Havana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Tarakanov</dc:creator>
  <cp:lastModifiedBy>Image&amp;Matros ®</cp:lastModifiedBy>
  <cp:revision>59</cp:revision>
  <dcterms:created xsi:type="dcterms:W3CDTF">2020-10-24T13:22:08Z</dcterms:created>
  <dcterms:modified xsi:type="dcterms:W3CDTF">2021-02-08T06:36:12Z</dcterms:modified>
</cp:coreProperties>
</file>