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2" r:id="rId4"/>
    <p:sldId id="277" r:id="rId5"/>
    <p:sldId id="263" r:id="rId6"/>
    <p:sldId id="278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F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24A4-D069-4E51-A906-940006A71A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A818-C339-4F4A-A216-53CBE7515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1343-FB83-4E23-B4F3-79C87F9807A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ovyy-god.ru/stixi-o-zimnix-razvlecheniyax-i-zabavax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рина.MAIN\Рабочий стол\буклет\0_b7795_8b4572d9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05" y="-13692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556792"/>
            <a:ext cx="3958208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«Зимние забавы детей 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7635" y="5508678"/>
            <a:ext cx="2404032" cy="9696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МКДОУ д/с № 3 Логачева Н.В.</a:t>
            </a:r>
            <a:endParaRPr lang="ru-RU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32656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3275856" y="3284984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971600" y="3212976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433"/>
          <a:stretch>
            <a:fillRect/>
          </a:stretch>
        </p:blipFill>
        <p:spPr bwMode="auto">
          <a:xfrm>
            <a:off x="4499992" y="3645024"/>
            <a:ext cx="936104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Documents and Settings\Ирина.MAIN\Рабочий стол\буклет\prod_1037_4645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963" y="4729916"/>
            <a:ext cx="1420582" cy="1748408"/>
          </a:xfrm>
          <a:prstGeom prst="rect">
            <a:avLst/>
          </a:prstGeom>
          <a:noFill/>
        </p:spPr>
      </p:pic>
      <p:pic>
        <p:nvPicPr>
          <p:cNvPr id="2057" name="Picture 9" descr="C:\Documents and Settings\Ирина.MAIN\Рабочий стол\буклет\prev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66244">
            <a:off x="4427984" y="4365104"/>
            <a:ext cx="1524000" cy="1524000"/>
          </a:xfrm>
          <a:prstGeom prst="rect">
            <a:avLst/>
          </a:prstGeom>
          <a:noFill/>
        </p:spPr>
      </p:pic>
      <p:pic>
        <p:nvPicPr>
          <p:cNvPr id="2058" name="Picture 10" descr="C:\Documents and Settings\Ирина.MAIN\Рабочий стол\буклет\d58daff54c6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501008"/>
            <a:ext cx="952500" cy="1143000"/>
          </a:xfrm>
          <a:prstGeom prst="rect">
            <a:avLst/>
          </a:prstGeom>
          <a:noFill/>
        </p:spPr>
      </p:pic>
      <p:pic>
        <p:nvPicPr>
          <p:cNvPr id="2060" name="Picture 12" descr="http://img24.eu/images/e6k24j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212976"/>
            <a:ext cx="1104900" cy="1323975"/>
          </a:xfrm>
          <a:prstGeom prst="rect">
            <a:avLst/>
          </a:prstGeom>
          <a:noFill/>
        </p:spPr>
      </p:pic>
      <p:pic>
        <p:nvPicPr>
          <p:cNvPr id="2062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71625" cy="1924051"/>
          </a:xfrm>
          <a:prstGeom prst="rect">
            <a:avLst/>
          </a:prstGeom>
          <a:noFill/>
        </p:spPr>
      </p:pic>
      <p:pic>
        <p:nvPicPr>
          <p:cNvPr id="16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0"/>
            <a:ext cx="1571625" cy="1924051"/>
          </a:xfrm>
          <a:prstGeom prst="rect">
            <a:avLst/>
          </a:prstGeom>
          <a:noFill/>
        </p:spPr>
      </p:pic>
      <p:pic>
        <p:nvPicPr>
          <p:cNvPr id="17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75" y="0"/>
            <a:ext cx="1571625" cy="1924051"/>
          </a:xfrm>
          <a:prstGeom prst="rect">
            <a:avLst/>
          </a:prstGeom>
          <a:noFill/>
        </p:spPr>
      </p:pic>
      <p:pic>
        <p:nvPicPr>
          <p:cNvPr id="18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0"/>
            <a:ext cx="1571625" cy="1924051"/>
          </a:xfrm>
          <a:prstGeom prst="rect">
            <a:avLst/>
          </a:prstGeom>
          <a:noFill/>
        </p:spPr>
      </p:pic>
      <p:pic>
        <p:nvPicPr>
          <p:cNvPr id="19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0"/>
            <a:ext cx="1571625" cy="1924051"/>
          </a:xfrm>
          <a:prstGeom prst="rect">
            <a:avLst/>
          </a:prstGeom>
          <a:noFill/>
        </p:spPr>
      </p:pic>
      <p:pic>
        <p:nvPicPr>
          <p:cNvPr id="20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0"/>
            <a:ext cx="1571625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8194" name="Picture 2" descr="C:\Documents and Settings\Ирина.MAIN\Рабочий стол\буклет\ЗИМ ИГРЫ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81" y="-32100"/>
            <a:ext cx="752483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2286000" y="603084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Мы снежную бабу Слепили на славу. </a:t>
            </a:r>
          </a:p>
          <a:p>
            <a:r>
              <a:rPr lang="ru-RU" b="1" dirty="0"/>
              <a:t>На славу, на славу, Себе на забаву……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9218" name="Picture 2" descr="C:\Documents and Settings\Ирина.MAIN\Рабочий стол\буклет\f8585e123d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0485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0" y="-171400"/>
            <a:ext cx="9144000" cy="7029400"/>
          </a:xfrm>
          <a:prstGeom prst="rect">
            <a:avLst/>
          </a:prstGeom>
          <a:noFill/>
        </p:spPr>
      </p:pic>
      <p:pic>
        <p:nvPicPr>
          <p:cNvPr id="10243" name="Picture 3" descr="C:\Documents and Settings\Ирина.MAIN\Рабочий стол\буклет\1356087208_f_clip_imag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25" y="476672"/>
            <a:ext cx="5807045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306805" y="1274604"/>
            <a:ext cx="2664296" cy="39923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t"/>
            <a:r>
              <a:rPr lang="ru-RU" b="1" dirty="0">
                <a:ln/>
              </a:rPr>
              <a:t>Зимние забавы.</a:t>
            </a:r>
          </a:p>
          <a:p>
            <a:pPr fontAlgn="t"/>
            <a:r>
              <a:rPr lang="ru-RU" b="1" dirty="0">
                <a:ln/>
              </a:rPr>
              <a:t>Саньке – санки, </a:t>
            </a:r>
            <a:endParaRPr lang="ru-RU" b="1" dirty="0" smtClean="0">
              <a:ln/>
            </a:endParaRPr>
          </a:p>
          <a:p>
            <a:pPr fontAlgn="t"/>
            <a:r>
              <a:rPr lang="ru-RU" b="1" dirty="0" smtClean="0">
                <a:ln/>
              </a:rPr>
              <a:t>Лизе </a:t>
            </a:r>
            <a:r>
              <a:rPr lang="ru-RU" b="1" dirty="0">
                <a:ln/>
              </a:rPr>
              <a:t>– лыжи,</a:t>
            </a:r>
            <a:br>
              <a:rPr lang="ru-RU" b="1" dirty="0">
                <a:ln/>
              </a:rPr>
            </a:br>
            <a:r>
              <a:rPr lang="ru-RU" b="1" dirty="0">
                <a:ln/>
              </a:rPr>
              <a:t>Кольке — клюшки и коньки.</a:t>
            </a:r>
            <a:br>
              <a:rPr lang="ru-RU" b="1" dirty="0">
                <a:ln/>
              </a:rPr>
            </a:br>
            <a:r>
              <a:rPr lang="ru-RU" b="1" dirty="0">
                <a:ln/>
              </a:rPr>
              <a:t>Наступили для детишек</a:t>
            </a:r>
            <a:br>
              <a:rPr lang="ru-RU" b="1" dirty="0">
                <a:ln/>
              </a:rPr>
            </a:br>
            <a:r>
              <a:rPr lang="ru-RU" b="1" dirty="0">
                <a:ln/>
              </a:rPr>
              <a:t>Благодатные деньки.</a:t>
            </a:r>
          </a:p>
          <a:p>
            <a:pPr fontAlgn="t"/>
            <a:r>
              <a:rPr lang="ru-RU" b="1" dirty="0">
                <a:ln/>
              </a:rPr>
              <a:t>Снег в лесу и на аллеях,</a:t>
            </a:r>
            <a:br>
              <a:rPr lang="ru-RU" b="1" dirty="0">
                <a:ln/>
              </a:rPr>
            </a:br>
            <a:r>
              <a:rPr lang="ru-RU" b="1" dirty="0">
                <a:ln/>
              </a:rPr>
              <a:t>И река покрылась льдом.</a:t>
            </a:r>
            <a:br>
              <a:rPr lang="ru-RU" b="1" dirty="0">
                <a:ln/>
              </a:rPr>
            </a:br>
            <a:r>
              <a:rPr lang="ru-RU" b="1" dirty="0">
                <a:ln/>
              </a:rPr>
              <a:t>Одевайтесь потеплее-</a:t>
            </a:r>
            <a:br>
              <a:rPr lang="ru-RU" b="1" dirty="0">
                <a:ln/>
              </a:rPr>
            </a:br>
            <a:r>
              <a:rPr lang="ru-RU" b="1" dirty="0">
                <a:ln/>
              </a:rPr>
              <a:t>И на улицу бегом!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075" name="Picture 3" descr="C:\Documents and Settings\Ирина.MAIN\Рабочий стол\буклет\33c10cc439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4932040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6056" y="2132856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Ай да сани, вот это сани:</a:t>
            </a:r>
            <a:br>
              <a:rPr lang="ru-RU" b="1" dirty="0"/>
            </a:br>
            <a:r>
              <a:rPr lang="ru-RU" b="1" dirty="0"/>
              <a:t>Так и мчатся под горку сами!</a:t>
            </a:r>
            <a:br>
              <a:rPr lang="ru-RU" b="1" dirty="0"/>
            </a:br>
            <a:r>
              <a:rPr lang="ru-RU" b="1" dirty="0"/>
              <a:t>Поднимают клубы метели...</a:t>
            </a:r>
            <a:br>
              <a:rPr lang="ru-RU" b="1" dirty="0"/>
            </a:br>
            <a:r>
              <a:rPr lang="ru-RU" b="1" dirty="0"/>
              <a:t>А потом кувырком полетели.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4" descr="C:\Documents and Settings\Ирина.MAIN\Рабочий стол\буклет\11a12381b5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40152" y="282883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Вся земля в снегу, </a:t>
            </a:r>
            <a:br>
              <a:rPr lang="ru-RU" b="1" dirty="0"/>
            </a:br>
            <a:r>
              <a:rPr lang="ru-RU" b="1" dirty="0"/>
              <a:t>Я на лыжах бегу, </a:t>
            </a:r>
            <a:br>
              <a:rPr lang="ru-RU" b="1" dirty="0"/>
            </a:br>
            <a:r>
              <a:rPr lang="ru-RU" b="1" dirty="0"/>
              <a:t>Ты бежишь за мной. </a:t>
            </a:r>
            <a:br>
              <a:rPr lang="ru-RU" b="1" dirty="0"/>
            </a:br>
            <a:r>
              <a:rPr lang="ru-RU" b="1" dirty="0"/>
              <a:t>Хорошо в лесу зимой.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x_a2c022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8064" y="2690336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 коньков одна забота -</a:t>
            </a:r>
            <a:br>
              <a:rPr lang="ru-RU" b="1" dirty="0"/>
            </a:br>
            <a:r>
              <a:rPr lang="ru-RU" b="1" dirty="0"/>
              <a:t>На каток идти охота,</a:t>
            </a:r>
            <a:br>
              <a:rPr lang="ru-RU" b="1" dirty="0"/>
            </a:br>
            <a:r>
              <a:rPr lang="ru-RU" b="1" dirty="0"/>
              <a:t>Где сверкает зимний лед,</a:t>
            </a:r>
            <a:br>
              <a:rPr lang="ru-RU" b="1" dirty="0"/>
            </a:br>
            <a:r>
              <a:rPr lang="ru-RU" b="1" dirty="0"/>
              <a:t>Чтобы бегать взад-вперед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4099" name="Picture 3" descr="C:\Documents and Settings\Ирина.MAIN\Рабочий стол\буклет\5e887235d1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99592" y="2413338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Меня хлопали лопатой, </a:t>
            </a:r>
            <a:br>
              <a:rPr lang="ru-RU" b="1" dirty="0"/>
            </a:br>
            <a:r>
              <a:rPr lang="ru-RU" b="1" dirty="0"/>
              <a:t>Меня сделали горбатой, </a:t>
            </a:r>
            <a:br>
              <a:rPr lang="ru-RU" b="1" dirty="0"/>
            </a:br>
            <a:r>
              <a:rPr lang="ru-RU" b="1" dirty="0"/>
              <a:t>Меня били, колотили! </a:t>
            </a:r>
            <a:br>
              <a:rPr lang="ru-RU" b="1" dirty="0"/>
            </a:br>
            <a:r>
              <a:rPr lang="ru-RU" b="1" dirty="0"/>
              <a:t>Ледяной водой облили, </a:t>
            </a:r>
            <a:br>
              <a:rPr lang="ru-RU" b="1" dirty="0"/>
            </a:br>
            <a:r>
              <a:rPr lang="ru-RU" b="1" dirty="0"/>
              <a:t>И скатились все потом </a:t>
            </a:r>
            <a:br>
              <a:rPr lang="ru-RU" b="1" dirty="0"/>
            </a:br>
            <a:r>
              <a:rPr lang="ru-RU" b="1" dirty="0"/>
              <a:t>С моего горба гуртом. </a:t>
            </a:r>
            <a:br>
              <a:rPr lang="ru-RU" b="1" dirty="0"/>
            </a:br>
            <a:r>
              <a:rPr lang="ru-RU" b="1" dirty="0" smtClean="0"/>
              <a:t>                                                                           (</a:t>
            </a:r>
            <a:r>
              <a:rPr lang="ru-RU" b="1" dirty="0"/>
              <a:t>Горка)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d6d4e72e2f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473018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20072" y="2828836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Мы из снега крепость строим – </a:t>
            </a:r>
            <a:br>
              <a:rPr lang="ru-RU" b="1" dirty="0"/>
            </a:br>
            <a:r>
              <a:rPr lang="ru-RU" b="1" dirty="0"/>
              <a:t>Начинали всё с нуля. </a:t>
            </a:r>
            <a:br>
              <a:rPr lang="ru-RU" b="1" dirty="0"/>
            </a:br>
            <a:r>
              <a:rPr lang="ru-RU" b="1" dirty="0"/>
              <a:t>Нас немного было – трое, </a:t>
            </a:r>
            <a:br>
              <a:rPr lang="ru-RU" b="1" dirty="0"/>
            </a:br>
            <a:r>
              <a:rPr lang="ru-RU" b="1" dirty="0"/>
              <a:t>А теперь – хоть отбавляй.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6147" name="Picture 3" descr="C:\Documents and Settings\Ирина.MAIN\Рабочий стол\буклет\0_67f86_d02b756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1"/>
            <a:ext cx="4427984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126876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Лечу на лыжах я во весь  дух!</a:t>
            </a:r>
            <a:br>
              <a:rPr lang="ru-RU" b="1" dirty="0"/>
            </a:br>
            <a:r>
              <a:rPr lang="ru-RU" b="1" dirty="0"/>
              <a:t>С горы высокой и крутой </a:t>
            </a:r>
            <a:r>
              <a:rPr lang="ru-RU" b="1" dirty="0" err="1"/>
              <a:t>у-у-х</a:t>
            </a:r>
            <a:r>
              <a:rPr lang="ru-RU" b="1" dirty="0"/>
              <a:t>!</a:t>
            </a:r>
            <a:br>
              <a:rPr lang="ru-RU" b="1" dirty="0"/>
            </a:br>
            <a:r>
              <a:rPr lang="ru-RU" b="1" dirty="0"/>
              <a:t>Смотрю вперед – мне незнаком страх.</a:t>
            </a:r>
            <a:br>
              <a:rPr lang="ru-RU" b="1" dirty="0"/>
            </a:br>
            <a:r>
              <a:rPr lang="ru-RU" b="1" dirty="0"/>
              <a:t>С горы спускаюсь и в сугроб- бах!</a:t>
            </a:r>
            <a:br>
              <a:rPr lang="ru-RU" b="1" dirty="0"/>
            </a:br>
            <a:r>
              <a:rPr lang="ru-RU" b="1" dirty="0"/>
              <a:t>Сижу в сугробе и кричу- Ой!</a:t>
            </a:r>
            <a:br>
              <a:rPr lang="ru-RU" b="1" dirty="0"/>
            </a:br>
            <a:r>
              <a:rPr lang="ru-RU" b="1" dirty="0"/>
              <a:t>И вылезаю весь в снегу, злой!</a:t>
            </a:r>
            <a:br>
              <a:rPr lang="ru-RU" b="1" dirty="0"/>
            </a:br>
            <a:r>
              <a:rPr lang="ru-RU" b="1" dirty="0"/>
              <a:t>Сначала слезы, а потом смех.</a:t>
            </a:r>
            <a:br>
              <a:rPr lang="ru-RU" b="1" dirty="0"/>
            </a:br>
            <a:r>
              <a:rPr lang="ru-RU" b="1" dirty="0"/>
              <a:t>Встаю на лыжи, лезу </a:t>
            </a:r>
            <a:r>
              <a:rPr lang="ru-RU" b="1" dirty="0" smtClean="0"/>
              <a:t>наверх</a:t>
            </a:r>
            <a:r>
              <a:rPr lang="ru-RU" b="1" dirty="0"/>
              <a:t>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5124" name="Picture 4" descr="C:\Documents and Settings\Ирина.MAIN\Рабочий стол\буклет\64930505_128634888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824536" cy="6714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80112" y="2690336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Покормите птиц зимой! </a:t>
            </a:r>
            <a:endParaRPr lang="ru-RU" b="1" dirty="0" smtClean="0"/>
          </a:p>
          <a:p>
            <a:r>
              <a:rPr lang="ru-RU" b="1" dirty="0" smtClean="0"/>
              <a:t>Пусть </a:t>
            </a:r>
            <a:r>
              <a:rPr lang="ru-RU" b="1" dirty="0"/>
              <a:t>со всех концов </a:t>
            </a:r>
            <a:endParaRPr lang="ru-RU" b="1" dirty="0" smtClean="0"/>
          </a:p>
          <a:p>
            <a:r>
              <a:rPr lang="ru-RU" b="1" dirty="0" smtClean="0"/>
              <a:t>К </a:t>
            </a:r>
            <a:r>
              <a:rPr lang="ru-RU" b="1" dirty="0"/>
              <a:t>вам слетятся, как домой, Стайки на крыльцо. </a:t>
            </a:r>
            <a:endParaRPr lang="ru-RU" b="1" dirty="0" smtClean="0"/>
          </a:p>
          <a:p>
            <a:r>
              <a:rPr lang="ru-RU" b="1" dirty="0" smtClean="0"/>
              <a:t>Небогаты </a:t>
            </a:r>
            <a:r>
              <a:rPr lang="ru-RU" b="1" dirty="0"/>
              <a:t>их корма. </a:t>
            </a:r>
            <a:endParaRPr lang="ru-RU" b="1" dirty="0" smtClean="0"/>
          </a:p>
          <a:p>
            <a:r>
              <a:rPr lang="ru-RU" b="1" dirty="0" smtClean="0"/>
              <a:t>Горсть </a:t>
            </a:r>
            <a:r>
              <a:rPr lang="ru-RU" b="1" dirty="0"/>
              <a:t>зерна нужна, </a:t>
            </a:r>
            <a:endParaRPr lang="ru-RU" b="1" dirty="0" smtClean="0"/>
          </a:p>
          <a:p>
            <a:r>
              <a:rPr lang="ru-RU" b="1" dirty="0" smtClean="0"/>
              <a:t>Горсть </a:t>
            </a:r>
            <a:r>
              <a:rPr lang="ru-RU" b="1" dirty="0"/>
              <a:t>одна — и не страшна Будет им зима.</a:t>
            </a:r>
            <a:r>
              <a:rPr lang="ru-RU" b="1" dirty="0">
                <a:hlinkClick r:id="rId4"/>
              </a:rPr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рина.MAIN\Рабочий стол\буклет\0c330ac69570b8c7a3b1ee64c77cc6f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68" y="0"/>
            <a:ext cx="9167568" cy="684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339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«Зимние забавы детей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Image&amp;Matros ®</cp:lastModifiedBy>
  <cp:revision>28</cp:revision>
  <dcterms:created xsi:type="dcterms:W3CDTF">2014-01-26T14:14:38Z</dcterms:created>
  <dcterms:modified xsi:type="dcterms:W3CDTF">2020-11-26T04:04:17Z</dcterms:modified>
</cp:coreProperties>
</file>