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7" r:id="rId4"/>
    <p:sldId id="257" r:id="rId5"/>
    <p:sldId id="275" r:id="rId6"/>
    <p:sldId id="285" r:id="rId7"/>
    <p:sldId id="281" r:id="rId8"/>
    <p:sldId id="268" r:id="rId9"/>
    <p:sldId id="258" r:id="rId10"/>
    <p:sldId id="265" r:id="rId11"/>
    <p:sldId id="283" r:id="rId12"/>
    <p:sldId id="261" r:id="rId13"/>
    <p:sldId id="269" r:id="rId14"/>
    <p:sldId id="271" r:id="rId15"/>
    <p:sldId id="267" r:id="rId16"/>
    <p:sldId id="279" r:id="rId17"/>
    <p:sldId id="286" r:id="rId18"/>
    <p:sldId id="307" r:id="rId19"/>
    <p:sldId id="288" r:id="rId20"/>
    <p:sldId id="295" r:id="rId21"/>
    <p:sldId id="298" r:id="rId22"/>
    <p:sldId id="303" r:id="rId23"/>
    <p:sldId id="296" r:id="rId24"/>
    <p:sldId id="300" r:id="rId25"/>
    <p:sldId id="306" r:id="rId26"/>
    <p:sldId id="304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0E0E"/>
    <a:srgbClr val="0B6F0D"/>
    <a:srgbClr val="EAF006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FDC-456E-4BD6-AA54-7E745EB5FE7A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6FB-0A1E-47C2-8444-4B12691D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701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EA8A-65D8-4D7F-A901-03A081258DD5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653-9BF6-4176-943B-7F58A24C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49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02D-6937-49DA-9E5A-981CF31EC6A2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2A32-6156-4F1E-AA7D-C583E8AB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A37-AA64-4444-9B1F-56689D42806A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95B-6CA0-4ECA-BB27-CDF9A4CA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095A-34A8-422B-9DD6-504F8D17FAF5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F04C-19C4-4347-A6AC-AC90636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29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716-84EE-4773-A0A0-33D6120DA38F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9E10-FE29-455A-9C02-D1093F94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517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6CA-2032-46A0-B544-7E8FE4DDA1EE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20A8-4778-438F-BE23-D53B350A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09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015-1ADC-4280-91B3-855F16EE3ACE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573-937B-4AE2-B368-CFDA499E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52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3AE-AB0B-499E-8EAC-6262022E5561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E92-B8E6-408F-BC78-CAE7D888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20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E27-3E49-49B6-A7B1-D49738DA5742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2E6E-2C24-4173-B2F9-70F279B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950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25A-FC84-41F5-8B20-ADE70C828928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2BAC-C941-47B0-B21D-3D147160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27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D48B3-7CFB-49AF-B2F1-548C9B62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6632"/>
            <a:ext cx="6912768" cy="720080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 3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21768" y="976739"/>
            <a:ext cx="5614392" cy="2187674"/>
          </a:xfrm>
        </p:spPr>
        <p:txBody>
          <a:bodyPr/>
          <a:lstStyle/>
          <a:p>
            <a:r>
              <a:rPr lang="ru-RU" altLang="ru-RU" sz="5400" b="1" cap="none" spc="0" dirty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37431B-BE0A-46CA-9754-92B0E9214BAB}"/>
              </a:ext>
            </a:extLst>
          </p:cNvPr>
          <p:cNvSpPr/>
          <p:nvPr/>
        </p:nvSpPr>
        <p:spPr>
          <a:xfrm>
            <a:off x="5580112" y="5951595"/>
            <a:ext cx="3456384" cy="7703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Логачева Н.В.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5440762"/>
            <a:ext cx="5328592" cy="1200329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за городом: тротуара нет.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идти нам правильно, кто же даст ответ?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по обочине должен ты идти.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Видишь встречный транспорт - в сторону уйди.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B28304-2FF8-474D-AB32-7F7E169FD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980728"/>
            <a:ext cx="1838796" cy="21816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252F8D-69B3-402E-96FC-EE8B03337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" y="764704"/>
            <a:ext cx="1247118" cy="15841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4958408"/>
            <a:ext cx="3312367" cy="1754326"/>
          </a:xfrm>
          <a:prstGeom prst="rect">
            <a:avLst/>
          </a:prstGeom>
          <a:ln w="76200">
            <a:solidFill>
              <a:srgbClr val="E80E0E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на остановке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Ждешь автобусной парковки,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совет для детворы 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 место для игры.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скамейке посиди,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251520" y="260648"/>
            <a:ext cx="6854971" cy="4392868"/>
          </a:xfrm>
          <a:prstGeom prst="rect">
            <a:avLst/>
          </a:prstGeom>
          <a:ln w="762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19E6C6-2E43-4B1F-A377-4C38D2F2A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13674"/>
            <a:ext cx="1814602" cy="25922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61D546-4E39-49C1-8F30-635EC7448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78708"/>
            <a:ext cx="2082033" cy="21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323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id="{6DA2C3AF-70F4-476F-8563-DF53176BDC2F}"/>
              </a:ext>
            </a:extLst>
          </p:cNvPr>
          <p:cNvSpPr/>
          <p:nvPr/>
        </p:nvSpPr>
        <p:spPr>
          <a:xfrm>
            <a:off x="5148064" y="218162"/>
            <a:ext cx="3456383" cy="2274734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автобуса ты вышел,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Сзади обходи.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дорогу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перейти!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DF936586-A32F-4B35-B8E9-ABEA2A27334C}"/>
              </a:ext>
            </a:extLst>
          </p:cNvPr>
          <p:cNvSpPr/>
          <p:nvPr/>
        </p:nvSpPr>
        <p:spPr>
          <a:xfrm>
            <a:off x="899592" y="3717032"/>
            <a:ext cx="3744695" cy="288032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ехал ты в трамвае –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наоборот,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трамвай обходим,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мы вперед!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951021"/>
            <a:ext cx="35552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Санки, ролики, «ватрушки»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не игрушки!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66975"/>
            <a:ext cx="324036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ходишь в детский сад,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еще ты маловат!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кататься по дороге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вряд ли разрешат!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8269" y="4897060"/>
            <a:ext cx="324036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ты кататься смело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дорожкам во дворе!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же не дело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Появляться детворе!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7" y="260648"/>
            <a:ext cx="4052534" cy="430189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75" y="188639"/>
            <a:ext cx="4159498" cy="437390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323E7B-BABF-477F-93F9-DAE8A7716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57" y="3836434"/>
            <a:ext cx="2122338" cy="27609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636912"/>
            <a:ext cx="374441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 мамой или с папой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поедете все вместе,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забудь, что ты — ребенок,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6" y="692696"/>
            <a:ext cx="4248471" cy="5243773"/>
          </a:xfrm>
          <a:prstGeom prst="rect">
            <a:avLst/>
          </a:prstGeom>
          <a:solidFill>
            <a:srgbClr val="92D050"/>
          </a:solidFill>
          <a:ln w="76200">
            <a:solidFill>
              <a:srgbClr val="FFC000"/>
            </a:solidFill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3686852"/>
            <a:ext cx="3816424" cy="120032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за порядком строго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Полицейский — верный страж!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охранник на дороге,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помощник наш!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1" y="248490"/>
            <a:ext cx="4364066" cy="5445385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F3A49F-3AC8-4281-AFA7-CF83344F2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1" y="5517232"/>
            <a:ext cx="8383243" cy="12003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1C0D1F-7863-44D2-845F-7D26C8EA0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77" y="332656"/>
            <a:ext cx="3672247" cy="25958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8174E6-2513-4D71-B42E-FAC1B1622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3377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38F3D2-7FD0-4787-BEF1-C04B12650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988"/>
            <a:ext cx="9001000" cy="67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32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2B57AF-0884-4116-BE85-824DB5BD8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1D43AC-6D97-47F8-8A36-27922D6968EA}"/>
              </a:ext>
            </a:extLst>
          </p:cNvPr>
          <p:cNvSpPr/>
          <p:nvPr/>
        </p:nvSpPr>
        <p:spPr>
          <a:xfrm>
            <a:off x="5940152" y="116632"/>
            <a:ext cx="302433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1</a:t>
            </a:r>
          </a:p>
        </p:txBody>
      </p:sp>
    </p:spTree>
    <p:extLst>
      <p:ext uri="{BB962C8B-B14F-4D97-AF65-F5344CB8AC3E}">
        <p14:creationId xmlns:p14="http://schemas.microsoft.com/office/powerpoint/2010/main" val="526288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F74DF7-4D8A-4DFC-9BFD-74FEDEB5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4322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FFEB53-B26A-411C-B537-42DFF6731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14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879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E57F65-5675-4767-B991-0B56BCD1C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4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031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F3435B-2978-4548-ADC6-86892ACC4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7405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93F9CC-E612-4B77-A8F9-DC52B57BC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ED54CC-ADE2-4C7D-B316-8339A675C919}"/>
              </a:ext>
            </a:extLst>
          </p:cNvPr>
          <p:cNvSpPr/>
          <p:nvPr/>
        </p:nvSpPr>
        <p:spPr>
          <a:xfrm>
            <a:off x="5940152" y="620688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5</a:t>
            </a:r>
          </a:p>
        </p:txBody>
      </p:sp>
    </p:spTree>
    <p:extLst>
      <p:ext uri="{BB962C8B-B14F-4D97-AF65-F5344CB8AC3E}">
        <p14:creationId xmlns:p14="http://schemas.microsoft.com/office/powerpoint/2010/main" val="6737661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4E0E0-19AD-4E0C-8284-BB634776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926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7832B3-3209-473E-9FAE-932BD18F3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995DED-3328-4CD2-9C1C-E234F0B647CC}"/>
              </a:ext>
            </a:extLst>
          </p:cNvPr>
          <p:cNvSpPr/>
          <p:nvPr/>
        </p:nvSpPr>
        <p:spPr>
          <a:xfrm>
            <a:off x="743000" y="116632"/>
            <a:ext cx="640871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</a:t>
            </a:r>
          </a:p>
        </p:txBody>
      </p:sp>
    </p:spTree>
    <p:extLst>
      <p:ext uri="{BB962C8B-B14F-4D97-AF65-F5344CB8AC3E}">
        <p14:creationId xmlns:p14="http://schemas.microsoft.com/office/powerpoint/2010/main" val="408277514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CE533E-C83F-48AA-8475-92ADE2DB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58"/>
            <a:ext cx="9144000" cy="64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978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405AD2-5286-4083-B5DE-0C760B16C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096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E6139B-4D14-4E23-94E7-48A4DD735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965"/>
            <a:ext cx="6408712" cy="576064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C01CF0-01F8-43AC-AE6D-2A034E539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3247098" cy="3751714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9147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63" y="5301208"/>
            <a:ext cx="290710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по дороге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Быстрые машины.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вы попадете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им под шины!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74" y="332656"/>
            <a:ext cx="5883263" cy="5169917"/>
          </a:xfrm>
          <a:prstGeom prst="rect">
            <a:avLst/>
          </a:prstGeom>
          <a:ln w="7620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93F40A-B994-4F9E-85CC-F19F9F1E3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18" y="-48290"/>
            <a:ext cx="2448272" cy="3422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E8FB8D-0D8F-47E3-8A01-A6068DA8C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018668"/>
            <a:ext cx="4176464" cy="41764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100235-601A-4772-B9E3-7D2F64C556E6}"/>
              </a:ext>
            </a:extLst>
          </p:cNvPr>
          <p:cNvSpPr/>
          <p:nvPr/>
        </p:nvSpPr>
        <p:spPr>
          <a:xfrm>
            <a:off x="3779912" y="5949280"/>
            <a:ext cx="504056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играть на проезжей части дороги?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2165" y="5337464"/>
            <a:ext cx="246227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надо перейти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через дорогу,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целью по пути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есть переходы.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760640" cy="6128341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6721" r="14941"/>
          <a:stretch/>
        </p:blipFill>
        <p:spPr>
          <a:xfrm>
            <a:off x="827" y="188640"/>
            <a:ext cx="1413163" cy="30563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F19303-9B33-49B5-8884-109B87685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59" y="1012256"/>
            <a:ext cx="1168524" cy="26291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405C68-283A-422B-AE58-D2007DE81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04334"/>
            <a:ext cx="1556218" cy="17956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360ADC-A4D4-49C2-8569-FFCF60D80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22" y="2084869"/>
            <a:ext cx="2645449" cy="30966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4EB97F-8CA3-4D3A-90FE-6F2833FF981E}"/>
              </a:ext>
            </a:extLst>
          </p:cNvPr>
          <p:cNvSpPr/>
          <p:nvPr/>
        </p:nvSpPr>
        <p:spPr>
          <a:xfrm>
            <a:off x="6228184" y="245290"/>
            <a:ext cx="2736304" cy="591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нужно переходить дорогу?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каждый пешеход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подземный этот ход.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он не украшает,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совсем непрост 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через дорогу мост.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без опаски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нему идут пешком.</a:t>
            </a:r>
          </a:p>
        </p:txBody>
      </p:sp>
    </p:spTree>
    <p:extLst>
      <p:ext uri="{BB962C8B-B14F-4D97-AF65-F5344CB8AC3E}">
        <p14:creationId xmlns:p14="http://schemas.microsoft.com/office/powerpoint/2010/main" val="37266627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683" y="5256997"/>
            <a:ext cx="2888149" cy="120032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красный свет горит,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тебе он говорит?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стой, и жди!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6448" y="5256996"/>
            <a:ext cx="2615869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 впереди?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 ты теперь иди.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машины подождут,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все пройдут.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0734" y="5272856"/>
            <a:ext cx="2717513" cy="1200329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светит огонек,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Погоди, постой, дружок.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идти не торопись,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2926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3773" y="5466658"/>
            <a:ext cx="3411252" cy="120032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перед машиной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перебегай дорогу!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Помни, даже супер шины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тормозить не могут!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1"/>
          <a:stretch/>
        </p:blipFill>
        <p:spPr>
          <a:xfrm>
            <a:off x="2051720" y="188640"/>
            <a:ext cx="5655359" cy="509058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0DEA10-5676-477B-9A29-443A081C6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79" y="3068960"/>
            <a:ext cx="3600400" cy="20620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6438" y="5794041"/>
            <a:ext cx="2981714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где движение машин,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место детским ножкам!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2" y="116632"/>
            <a:ext cx="7729475" cy="5256584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12BE9-0927-4AE0-9318-3F4ED9662ED1}"/>
              </a:ext>
            </a:extLst>
          </p:cNvPr>
          <p:cNvSpPr txBox="1"/>
          <p:nvPr/>
        </p:nvSpPr>
        <p:spPr>
          <a:xfrm>
            <a:off x="1043608" y="5794042"/>
            <a:ext cx="3343351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продвиженья вдоль дорог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пешеходная дорожка.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383</Words>
  <Application>Microsoft Office PowerPoint</Application>
  <PresentationFormat>Экран (4:3)</PresentationFormat>
  <Paragraphs>80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Oleg Logachev</cp:lastModifiedBy>
  <cp:revision>25</cp:revision>
  <dcterms:created xsi:type="dcterms:W3CDTF">2011-01-05T18:31:26Z</dcterms:created>
  <dcterms:modified xsi:type="dcterms:W3CDTF">2020-06-16T06:02:33Z</dcterms:modified>
</cp:coreProperties>
</file>