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9" r:id="rId5"/>
    <p:sldId id="258" r:id="rId6"/>
    <p:sldId id="263" r:id="rId7"/>
    <p:sldId id="262" r:id="rId8"/>
    <p:sldId id="264" r:id="rId9"/>
    <p:sldId id="257" r:id="rId10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2292" y="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F932-FAA9-4BB5-B83E-6528922FD383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FF80-FAE9-4707-B5C3-B2AEFB9E90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F932-FAA9-4BB5-B83E-6528922FD383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FF80-FAE9-4707-B5C3-B2AEFB9E90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F932-FAA9-4BB5-B83E-6528922FD383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FF80-FAE9-4707-B5C3-B2AEFB9E90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F932-FAA9-4BB5-B83E-6528922FD383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FF80-FAE9-4707-B5C3-B2AEFB9E90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F932-FAA9-4BB5-B83E-6528922FD383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FF80-FAE9-4707-B5C3-B2AEFB9E90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F932-FAA9-4BB5-B83E-6528922FD383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FF80-FAE9-4707-B5C3-B2AEFB9E90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F932-FAA9-4BB5-B83E-6528922FD383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FF80-FAE9-4707-B5C3-B2AEFB9E90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F932-FAA9-4BB5-B83E-6528922FD383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FF80-FAE9-4707-B5C3-B2AEFB9E90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F932-FAA9-4BB5-B83E-6528922FD383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FF80-FAE9-4707-B5C3-B2AEFB9E90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F932-FAA9-4BB5-B83E-6528922FD383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FF80-FAE9-4707-B5C3-B2AEFB9E90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F932-FAA9-4BB5-B83E-6528922FD383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FF80-FAE9-4707-B5C3-B2AEFB9E90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EF932-FAA9-4BB5-B83E-6528922FD383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5FF80-FAE9-4707-B5C3-B2AEFB9E90E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на сайт\Консультация для педагогов. Игры со слогами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на сайт\Консультация для педагогов. Игры со слогами\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700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17782" cy="964386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9265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70075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70075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70075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6858000" cy="9144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04983"/>
            <a:ext cx="6858000" cy="934898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Экран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</cp:revision>
  <dcterms:created xsi:type="dcterms:W3CDTF">2020-01-13T12:00:31Z</dcterms:created>
  <dcterms:modified xsi:type="dcterms:W3CDTF">2020-01-13T12:07:43Z</dcterms:modified>
</cp:coreProperties>
</file>