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7A0611"/>
    <a:srgbClr val="EB500B"/>
    <a:srgbClr val="C20A1C"/>
    <a:srgbClr val="D1C41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 snapToGrid="0">
      <p:cViewPr varScale="1">
        <p:scale>
          <a:sx n="51" d="100"/>
          <a:sy n="51" d="100"/>
        </p:scale>
        <p:origin x="-79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67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00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07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3404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54479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255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6573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3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34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381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946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741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626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14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59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541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D43CF-D165-42C0-96F3-34BC07366B0E}" type="datetimeFigureOut">
              <a:rPr lang="ru-RU" smtClean="0"/>
              <a:pPr/>
              <a:t>03.10.2019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A09200-1FDE-422E-B465-ABF7C3EBF8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87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03" y="62459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1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МУНИЦИПАЛЬНОЕ  КАЗЕННОЕ ДОШКОЛЬНОЕ ОБРАЗОВАТЕЛЬНОЕ УЧРЕЖДЕНИЕ</a:t>
            </a:r>
            <a:br>
              <a:rPr lang="ru-RU" sz="1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ДЕТСКИЙ САД №3</a:t>
            </a:r>
            <a:endParaRPr lang="ru-RU" sz="14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3" y="2160589"/>
            <a:ext cx="10970023" cy="427019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9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ФРУКТЫ</a:t>
            </a:r>
          </a:p>
          <a:p>
            <a:pPr algn="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СРЕДНЕЙ ГРУППЫ</a:t>
            </a:r>
          </a:p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ДЖУМЕТОВА Н.А.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2019г.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0913" y="124691"/>
            <a:ext cx="7292542" cy="660861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0944" y="651164"/>
            <a:ext cx="5084619" cy="580505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Яблоко спелое, красное, сладкое,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Яблоко хрусткое, с кожицей гладкою.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Яблоко я пополам разломлю,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Яблоко с другом своим разделю.</a:t>
            </a:r>
          </a:p>
        </p:txBody>
      </p:sp>
    </p:spTree>
    <p:extLst>
      <p:ext uri="{BB962C8B-B14F-4D97-AF65-F5344CB8AC3E}">
        <p14:creationId xmlns:p14="http://schemas.microsoft.com/office/powerpoint/2010/main" xmlns="" val="30395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782" y="110836"/>
            <a:ext cx="7827818" cy="665018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4691" y="540327"/>
            <a:ext cx="5389418" cy="57912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Странную форму груша имеет,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И перед ней любой обомлеет.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Пусть и жесткая порой она,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Только вкусная всегда.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Можно вырастить на даче,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Там вкуснее, там и слаще.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Можно самому купить,</a:t>
            </a:r>
          </a:p>
          <a:p>
            <a:pPr algn="ctr"/>
            <a:r>
              <a:rPr lang="ru-RU" sz="2800" b="1" i="1" dirty="0">
                <a:solidFill>
                  <a:srgbClr val="00B050"/>
                </a:solidFill>
              </a:rPr>
              <a:t>И варенье всем сварить!</a:t>
            </a:r>
          </a:p>
        </p:txBody>
      </p:sp>
    </p:spTree>
    <p:extLst>
      <p:ext uri="{BB962C8B-B14F-4D97-AF65-F5344CB8AC3E}">
        <p14:creationId xmlns:p14="http://schemas.microsoft.com/office/powerpoint/2010/main" xmlns="" val="203316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1862" y="96981"/>
            <a:ext cx="7535447" cy="662247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673" y="484909"/>
            <a:ext cx="5140036" cy="574963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Гранат под толстой кожурой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Имеет детский садик свой,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В нем - полным-полно детей,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Пересчитайте их скорей!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Все как один они чудесны,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Костюмчики у них прелестны,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В каждом – искорка лучится,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Сок полезный в них хранится.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49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58982"/>
            <a:ext cx="4835236" cy="590203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Персик все мы очень любим,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Вкус его, конечно, не забудем.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Он красивый, небольшой,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Только вкусный он такой.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Если надвое делить,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Можно всех нас удивить.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Мякоть вкусная внутри,</a:t>
            </a:r>
          </a:p>
          <a:p>
            <a:pPr algn="ctr"/>
            <a:r>
              <a:rPr lang="ru-RU" sz="2400" b="1" i="1" dirty="0" smtClean="0">
                <a:solidFill>
                  <a:srgbClr val="FF3300"/>
                </a:solidFill>
              </a:rPr>
              <a:t>Косточка сидит, ты посмотри.</a:t>
            </a:r>
            <a:endParaRPr lang="ru-RU" sz="2400" b="1" i="1" dirty="0">
              <a:solidFill>
                <a:srgbClr val="FF33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1273" y="110836"/>
            <a:ext cx="7398328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53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7983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chemeClr val="accent2">
                    <a:lumMod val="50000"/>
                  </a:schemeClr>
                </a:solidFill>
              </a:rPr>
              <a:t>Как называется фрукт и каким он цветом?</a:t>
            </a:r>
            <a:endParaRPr lang="ru-RU" sz="4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8" name="Объект 2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59235" y="2466109"/>
            <a:ext cx="5694219" cy="4156364"/>
          </a:xfrm>
          <a:prstGeom prst="rect">
            <a:avLst/>
          </a:prstGeom>
        </p:spPr>
      </p:pic>
      <p:pic>
        <p:nvPicPr>
          <p:cNvPr id="27" name="Объект 26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10836" y="2466109"/>
            <a:ext cx="5874328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5164" y="277091"/>
            <a:ext cx="5389418" cy="26323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022" y="1537855"/>
            <a:ext cx="4743759" cy="4932218"/>
          </a:xfrm>
          <a:prstGeom prst="rect">
            <a:avLst/>
          </a:prstGeom>
        </p:spPr>
      </p:pic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167745" y="3172691"/>
            <a:ext cx="5333999" cy="3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3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7745" y="0"/>
            <a:ext cx="6054438" cy="3629891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752109" y="3214256"/>
            <a:ext cx="6470073" cy="36437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41" y="1164935"/>
            <a:ext cx="4809304" cy="46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98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120" y="265843"/>
            <a:ext cx="4511431" cy="356646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65417" y="3503905"/>
            <a:ext cx="4959927" cy="3229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8837" y="357292"/>
            <a:ext cx="490193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1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40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6981" y="207816"/>
            <a:ext cx="4752110" cy="6359239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Может, кто-то объяснит,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Почему лимон кислит?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Среди света и тепла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Молодость его прошла.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Знать не знал он про мороз,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Аромат вдыхая роз.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Как он, кто же мне ответит,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Стал кислее всех на свете?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Пью зимой с лимоном чай: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«Что ты кислый? Отвечай!»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0544" y="96982"/>
            <a:ext cx="7342911" cy="66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97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7055" y="207817"/>
            <a:ext cx="9213272" cy="6525491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90945" y="1343891"/>
            <a:ext cx="4821381" cy="518160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200" i="1" dirty="0">
                <a:solidFill>
                  <a:srgbClr val="C20A1C"/>
                </a:solidFill>
              </a:rPr>
              <a:t>Вишня - ягодка созрела,</a:t>
            </a:r>
          </a:p>
          <a:p>
            <a:pPr algn="ctr"/>
            <a:r>
              <a:rPr lang="ru-RU" sz="3200" i="1" dirty="0">
                <a:solidFill>
                  <a:srgbClr val="C20A1C"/>
                </a:solidFill>
              </a:rPr>
              <a:t>Ах, как вовремя поспела,</a:t>
            </a:r>
          </a:p>
          <a:p>
            <a:pPr algn="ctr"/>
            <a:r>
              <a:rPr lang="ru-RU" sz="3200" i="1" dirty="0">
                <a:solidFill>
                  <a:srgbClr val="C20A1C"/>
                </a:solidFill>
              </a:rPr>
              <a:t>В сад сегодня мы пойдем,</a:t>
            </a:r>
          </a:p>
          <a:p>
            <a:pPr algn="ctr"/>
            <a:r>
              <a:rPr lang="ru-RU" sz="3200" i="1" dirty="0">
                <a:solidFill>
                  <a:srgbClr val="C20A1C"/>
                </a:solidFill>
              </a:rPr>
              <a:t>И всю вишню соберем.</a:t>
            </a:r>
          </a:p>
          <a:p>
            <a:pPr algn="ctr"/>
            <a:r>
              <a:rPr lang="ru-RU" sz="3200" i="1" dirty="0">
                <a:solidFill>
                  <a:srgbClr val="C20A1C"/>
                </a:solidFill>
              </a:rPr>
              <a:t>На компот и на варенье,</a:t>
            </a:r>
          </a:p>
          <a:p>
            <a:pPr algn="ctr"/>
            <a:r>
              <a:rPr lang="ru-RU" sz="3200" i="1" dirty="0">
                <a:solidFill>
                  <a:srgbClr val="C20A1C"/>
                </a:solidFill>
              </a:rPr>
              <a:t>Будет деткам угощенье.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83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4036" y="110836"/>
            <a:ext cx="9185564" cy="6590992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0218" y="346365"/>
            <a:ext cx="4400694" cy="57773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800" b="1" i="1" dirty="0">
                <a:solidFill>
                  <a:srgbClr val="7030A0"/>
                </a:solidFill>
              </a:rPr>
              <a:t>Слива, слива, моя слива,</a:t>
            </a:r>
          </a:p>
          <a:p>
            <a:pPr algn="ctr"/>
            <a:r>
              <a:rPr lang="ru-RU" sz="4800" b="1" i="1" dirty="0">
                <a:solidFill>
                  <a:srgbClr val="7030A0"/>
                </a:solidFill>
              </a:rPr>
              <a:t>Ты красива и вкусна.</a:t>
            </a:r>
          </a:p>
          <a:p>
            <a:pPr algn="ctr"/>
            <a:r>
              <a:rPr lang="ru-RU" sz="4800" b="1" i="1" dirty="0">
                <a:solidFill>
                  <a:srgbClr val="7030A0"/>
                </a:solidFill>
              </a:rPr>
              <a:t>Много мякоти на диво,</a:t>
            </a:r>
          </a:p>
          <a:p>
            <a:pPr algn="ctr"/>
            <a:r>
              <a:rPr lang="ru-RU" sz="4800" b="1" i="1" dirty="0">
                <a:solidFill>
                  <a:srgbClr val="7030A0"/>
                </a:solidFill>
              </a:rPr>
              <a:t>Ну, а косточка - одна.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423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1055" y="180109"/>
            <a:ext cx="7772400" cy="6525491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77333" y="332509"/>
            <a:ext cx="4781357" cy="59020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Мы делили апельсин,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Много нас, а он один.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Эта долька - для ежа,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Эта долька - для стрижа,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Эта долька - для утят,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Эта долька - для котят,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Эта долька - для бобра,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А для волка - кожура.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Он сердит на нас - беда!!!</a:t>
            </a:r>
          </a:p>
          <a:p>
            <a:pPr algn="ctr"/>
            <a:r>
              <a:rPr lang="ru-RU" sz="2800" b="1" i="1" dirty="0">
                <a:solidFill>
                  <a:srgbClr val="FF3300"/>
                </a:solidFill>
              </a:rPr>
              <a:t>Разбегайтесь кто-куда!</a:t>
            </a:r>
          </a:p>
        </p:txBody>
      </p:sp>
    </p:spTree>
    <p:extLst>
      <p:ext uri="{BB962C8B-B14F-4D97-AF65-F5344CB8AC3E}">
        <p14:creationId xmlns:p14="http://schemas.microsoft.com/office/powerpoint/2010/main" xmlns="" val="30693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69059" y="96982"/>
            <a:ext cx="6970541" cy="6636327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0837" y="387927"/>
            <a:ext cx="5153890" cy="61791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b="1" i="1" dirty="0">
                <a:solidFill>
                  <a:srgbClr val="7A0611"/>
                </a:solidFill>
              </a:rPr>
              <a:t>Виноград висит кистями</a:t>
            </a:r>
          </a:p>
          <a:p>
            <a:pPr algn="ctr"/>
            <a:r>
              <a:rPr lang="ru-RU" sz="3600" b="1" i="1" dirty="0">
                <a:solidFill>
                  <a:srgbClr val="7A0611"/>
                </a:solidFill>
              </a:rPr>
              <a:t>Разговаривает с нами:</a:t>
            </a:r>
          </a:p>
          <a:p>
            <a:pPr algn="ctr"/>
            <a:r>
              <a:rPr lang="ru-RU" sz="3600" b="1" i="1" dirty="0">
                <a:solidFill>
                  <a:srgbClr val="7A0611"/>
                </a:solidFill>
              </a:rPr>
              <a:t>«Скоро стану очень спелым</a:t>
            </a:r>
          </a:p>
          <a:p>
            <a:pPr algn="ctr"/>
            <a:r>
              <a:rPr lang="ru-RU" sz="3600" b="1" i="1" dirty="0">
                <a:solidFill>
                  <a:srgbClr val="7A0611"/>
                </a:solidFill>
              </a:rPr>
              <a:t>И тебе найдётся дело –</a:t>
            </a:r>
          </a:p>
          <a:p>
            <a:pPr algn="ctr"/>
            <a:r>
              <a:rPr lang="ru-RU" sz="3600" b="1" i="1" dirty="0">
                <a:solidFill>
                  <a:srgbClr val="7A0611"/>
                </a:solidFill>
              </a:rPr>
              <a:t>Кисти сладкие срывать</a:t>
            </a:r>
          </a:p>
          <a:p>
            <a:pPr algn="ctr"/>
            <a:r>
              <a:rPr lang="ru-RU" sz="3600" b="1" i="1" dirty="0">
                <a:solidFill>
                  <a:srgbClr val="7A0611"/>
                </a:solidFill>
              </a:rPr>
              <a:t>И в корзинку собирать»!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98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862" y="110837"/>
            <a:ext cx="7507737" cy="6622472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21673" y="346364"/>
            <a:ext cx="4530436" cy="617912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Киви - тропический фрукт,</a:t>
            </a:r>
          </a:p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Очень полезный для деток продукт.</a:t>
            </a:r>
          </a:p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Красивый, сочный, целебный экзот</a:t>
            </a:r>
          </a:p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Имеет изысканный вкус этот плод.</a:t>
            </a:r>
          </a:p>
          <a:p>
            <a:pPr algn="ctr"/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Под </a:t>
            </a: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мохнатой кожурой,</a:t>
            </a:r>
          </a:p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Клад хранит богатый свой.</a:t>
            </a:r>
          </a:p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Мякоть нежную свою,</a:t>
            </a:r>
          </a:p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</a:rPr>
              <a:t>А красивую какую!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5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68436" y="166255"/>
            <a:ext cx="8298873" cy="652549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63236" y="1108364"/>
            <a:ext cx="4350328" cy="494607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FFC000"/>
                </a:solidFill>
              </a:rPr>
              <a:t>Жёлтый, сладкий, ароматный,</a:t>
            </a:r>
          </a:p>
          <a:p>
            <a:pPr algn="ctr"/>
            <a:r>
              <a:rPr lang="ru-RU" sz="3200" b="1" i="1" dirty="0">
                <a:solidFill>
                  <a:srgbClr val="FFC000"/>
                </a:solidFill>
              </a:rPr>
              <a:t>Он: на цвет и вкус приятный,</a:t>
            </a:r>
          </a:p>
          <a:p>
            <a:pPr algn="ctr"/>
            <a:r>
              <a:rPr lang="ru-RU" sz="3200" b="1" i="1" dirty="0">
                <a:solidFill>
                  <a:srgbClr val="FFC000"/>
                </a:solidFill>
              </a:rPr>
              <a:t>А пришёл из жарких стран -</a:t>
            </a:r>
          </a:p>
          <a:p>
            <a:pPr algn="ctr"/>
            <a:r>
              <a:rPr lang="ru-RU" sz="3200" b="1" i="1" dirty="0">
                <a:solidFill>
                  <a:srgbClr val="FFC000"/>
                </a:solidFill>
              </a:rPr>
              <a:t>Называется банан!</a:t>
            </a:r>
          </a:p>
        </p:txBody>
      </p:sp>
    </p:spTree>
    <p:extLst>
      <p:ext uri="{BB962C8B-B14F-4D97-AF65-F5344CB8AC3E}">
        <p14:creationId xmlns:p14="http://schemas.microsoft.com/office/powerpoint/2010/main" xmlns="" val="26601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238</TotalTime>
  <Words>432</Words>
  <Application>Microsoft Office PowerPoint</Application>
  <PresentationFormat>Произвольный</PresentationFormat>
  <Paragraphs>90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МУНИЦИПАЛЬНОЕ  КАЗЕННОЕ ДОШКОЛЬНОЕ ОБРАЗОВАТЕЛЬНОЕ УЧРЕЖДЕНИЕ ДЕТСКИЙ САД №3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Как называется фрукт и каким он цветом?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ИНКА</dc:creator>
  <cp:lastModifiedBy>наталия</cp:lastModifiedBy>
  <cp:revision>25</cp:revision>
  <dcterms:created xsi:type="dcterms:W3CDTF">2017-10-08T10:24:11Z</dcterms:created>
  <dcterms:modified xsi:type="dcterms:W3CDTF">2019-10-03T07:30:13Z</dcterms:modified>
</cp:coreProperties>
</file>