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64" r:id="rId12"/>
    <p:sldId id="265" r:id="rId13"/>
    <p:sldId id="266" r:id="rId14"/>
    <p:sldId id="267" r:id="rId15"/>
    <p:sldId id="268" r:id="rId16"/>
    <p:sldId id="269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FA90-0342-4186-A0FB-CECB28F54274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B67D-39A7-4290-AD23-F52E87C65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FA90-0342-4186-A0FB-CECB28F54274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B67D-39A7-4290-AD23-F52E87C65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FA90-0342-4186-A0FB-CECB28F54274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B67D-39A7-4290-AD23-F52E87C65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FA90-0342-4186-A0FB-CECB28F54274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B67D-39A7-4290-AD23-F52E87C65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FA90-0342-4186-A0FB-CECB28F54274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B67D-39A7-4290-AD23-F52E87C65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FA90-0342-4186-A0FB-CECB28F54274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B67D-39A7-4290-AD23-F52E87C65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FA90-0342-4186-A0FB-CECB28F54274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B67D-39A7-4290-AD23-F52E87C65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FA90-0342-4186-A0FB-CECB28F54274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B67D-39A7-4290-AD23-F52E87C65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FA90-0342-4186-A0FB-CECB28F54274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B67D-39A7-4290-AD23-F52E87C65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FA90-0342-4186-A0FB-CECB28F54274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B67D-39A7-4290-AD23-F52E87C65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FA90-0342-4186-A0FB-CECB28F54274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B67D-39A7-4290-AD23-F52E87C65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7FA90-0342-4186-A0FB-CECB28F54274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FB67D-39A7-4290-AD23-F52E87C65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648c196d01074a09b4cc5370354bb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472" y="214290"/>
            <a:ext cx="80724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i="1" dirty="0" smtClean="0"/>
              <a:t>Киты и дельфины</a:t>
            </a:r>
            <a:endParaRPr lang="ru-RU" sz="6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000496" y="4214818"/>
            <a:ext cx="4857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Подготовила:  воспитатель средней       группы МКДОУ детский сад №3</a:t>
            </a:r>
          </a:p>
          <a:p>
            <a:pPr algn="ctr"/>
            <a:r>
              <a:rPr lang="ru-RU" sz="2000" b="1" i="1" dirty="0" smtClean="0"/>
              <a:t>                    </a:t>
            </a:r>
            <a:r>
              <a:rPr lang="ru-RU" sz="2000" b="1" i="1" dirty="0" err="1" smtClean="0"/>
              <a:t>Джуметова</a:t>
            </a:r>
            <a:r>
              <a:rPr lang="ru-RU" sz="2000" b="1" i="1" dirty="0" smtClean="0"/>
              <a:t> Н.А.</a:t>
            </a:r>
            <a:endParaRPr lang="ru-RU" sz="2000" b="1" i="1" dirty="0"/>
          </a:p>
        </p:txBody>
      </p:sp>
      <p:pic>
        <p:nvPicPr>
          <p:cNvPr id="8" name="Рисунок 7" descr="0ea96631e09f229f390cd717275f69de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928662" y="1357298"/>
            <a:ext cx="3643338" cy="2286016"/>
          </a:xfrm>
          <a:prstGeom prst="rect">
            <a:avLst/>
          </a:prstGeom>
        </p:spPr>
      </p:pic>
      <p:pic>
        <p:nvPicPr>
          <p:cNvPr id="9" name="Рисунок 8" descr="n240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357686" y="1643050"/>
            <a:ext cx="3881448" cy="2414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c196d01074a09b4cc5370354bb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85720" y="214290"/>
            <a:ext cx="8572560" cy="6442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/>
              <a:t>Киты ныряют на большие глубины, порой погружаясь до километра вниз. Удары их сердца с 20 ударов в минуту замедляются до 5-10. При этом они умудряются замедлять кровообращение: кислород достаётся лишь мозгу и сердцу. А всё остальное туловище как бы онемевает на время глубокого погружения.</a:t>
            </a:r>
          </a:p>
          <a:p>
            <a:pPr algn="just"/>
            <a:r>
              <a:rPr lang="ru-RU" sz="2400" b="1" i="1" dirty="0" smtClean="0"/>
              <a:t>Киты обходятся без сна до трёх месяцев. Да и спать нормально им не суждено: если кит засыпает, то он может утонуть. Поэтому дремать приходят они на мелководье, вздыхают, ворочаются, медленно уходят под воду… а затем, ударив хвостом по воде, всплывают на поверхность, чтобы глотнуть кислорода.</a:t>
            </a:r>
          </a:p>
          <a:p>
            <a:pPr algn="just"/>
            <a:r>
              <a:rPr lang="ru-RU" sz="2400" b="1" i="1" dirty="0" smtClean="0"/>
              <a:t>Дышат они через дырочку на спине. Это их ноздря, что связана с легкими. Без воздуха морской житель может обойтись до двух часов, но дышать ему необходимо, как и любому живому существу.</a:t>
            </a:r>
          </a:p>
          <a:p>
            <a:pPr algn="just"/>
            <a:r>
              <a:rPr lang="ru-RU" sz="2400" b="1" i="1" dirty="0" smtClean="0"/>
              <a:t>Удивительные и неповторимые, что уж тут скажешь…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c196d01074a09b4cc5370354bb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14282" y="285728"/>
            <a:ext cx="4071966" cy="6534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b="1" i="1" dirty="0" smtClean="0">
                <a:solidFill>
                  <a:srgbClr val="7030A0"/>
                </a:solidFill>
              </a:rPr>
              <a:t>Интересные факты о дельфинах</a:t>
            </a:r>
          </a:p>
          <a:p>
            <a:pPr algn="just"/>
            <a:r>
              <a:rPr lang="ru-RU" sz="2300" b="1" i="1" dirty="0" smtClean="0"/>
              <a:t>Веселые, дружелюбные, умные. Забавные и улыбающиеся. Конечно, это дельфины – китообразные млекопитающие, что живут в морях и океанах практически всего земного шара.</a:t>
            </a:r>
          </a:p>
          <a:p>
            <a:pPr algn="just"/>
            <a:r>
              <a:rPr lang="ru-RU" sz="2300" b="1" i="1" dirty="0" smtClean="0"/>
              <a:t>Насчитывают их до сорока видов, но человек при слове «дельфин» сразу представляет афалину,  о которой пишут песни,  книги, снимают фильмы. Это животное достойно куда большего.</a:t>
            </a:r>
            <a:endParaRPr lang="ru-RU" sz="2300" b="1" i="1" dirty="0"/>
          </a:p>
        </p:txBody>
      </p:sp>
      <p:pic>
        <p:nvPicPr>
          <p:cNvPr id="6" name="Рисунок 5" descr="Интересные-факты-о-дельфинах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357686" y="357166"/>
            <a:ext cx="4548198" cy="535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c196d01074a09b4cc5370354bb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14282" y="428604"/>
            <a:ext cx="4572032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b="1" i="1" dirty="0" smtClean="0">
                <a:solidFill>
                  <a:srgbClr val="7030A0"/>
                </a:solidFill>
              </a:rPr>
              <a:t>Человек и дельфин – знак равенства?</a:t>
            </a:r>
          </a:p>
          <a:p>
            <a:pPr algn="just"/>
            <a:r>
              <a:rPr lang="ru-RU" sz="2300" b="1" i="1" dirty="0" smtClean="0"/>
              <a:t>Как ни крути, а мы очень похожи.</a:t>
            </a:r>
          </a:p>
          <a:p>
            <a:pPr algn="just"/>
            <a:r>
              <a:rPr lang="ru-RU" sz="2300" b="1" i="1" dirty="0" smtClean="0"/>
              <a:t>У дельфинов – четырехкамерные сердца. В длину они достигают до двух метров, а весят в среднем от 100 до 150 килограмм. У нас даже температура тела одинакова – 36,6.</a:t>
            </a:r>
          </a:p>
          <a:p>
            <a:pPr algn="just"/>
            <a:r>
              <a:rPr lang="ru-RU" sz="2300" b="1" i="1" dirty="0" smtClean="0"/>
              <a:t>Они живут в стаях, где существует определенный социум, царит атмосфера любви и взаимопомощи.</a:t>
            </a:r>
          </a:p>
          <a:p>
            <a:pPr algn="just"/>
            <a:r>
              <a:rPr lang="ru-RU" sz="2300" b="1" i="1" dirty="0" smtClean="0"/>
              <a:t>У дельфинов есть имена, они на них отзываются.</a:t>
            </a:r>
          </a:p>
        </p:txBody>
      </p:sp>
      <p:pic>
        <p:nvPicPr>
          <p:cNvPr id="6" name="Рисунок 5" descr="delff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857752" y="357166"/>
            <a:ext cx="4143404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c196d01074a09b4cc5370354bb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85720" y="428604"/>
            <a:ext cx="428628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b="1" i="1" dirty="0" smtClean="0"/>
              <a:t>Дельфины выражают эмоции, смеются, плачут, огорчаются, радуются. Дружат с людьми и животными, обожают детей. Способны спасать как своих сородичей, так и людей, попавших в беду на водных просторах…</a:t>
            </a:r>
          </a:p>
          <a:p>
            <a:pPr algn="just"/>
            <a:r>
              <a:rPr lang="ru-RU" sz="2300" b="1" i="1" dirty="0" smtClean="0"/>
              <a:t>Возможно, они сродни нам. Только другие. Может быть, они разумны, но мы ещё не сумели установить настоящий контакт с этими представителями морской расы.</a:t>
            </a:r>
          </a:p>
        </p:txBody>
      </p:sp>
      <p:pic>
        <p:nvPicPr>
          <p:cNvPr id="6" name="Рисунок 5" descr="26_10_12_delfinoterapiya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572000" y="285728"/>
            <a:ext cx="4357678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c196d01074a09b4cc5370354bb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14282" y="214290"/>
            <a:ext cx="8643998" cy="6513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7030A0"/>
                </a:solidFill>
              </a:rPr>
              <a:t>Особенные и уникальные</a:t>
            </a:r>
          </a:p>
          <a:p>
            <a:pPr algn="just"/>
            <a:r>
              <a:rPr lang="ru-RU" sz="2400" b="1" i="1" dirty="0" smtClean="0"/>
              <a:t>В отличие от китов, у дельфинов острое зрение: они хорошо видят как в воде, так и вне её. Правда, зрение у них больше боковое из-за особенного расположения глаз.</a:t>
            </a:r>
          </a:p>
          <a:p>
            <a:pPr algn="just"/>
            <a:r>
              <a:rPr lang="ru-RU" sz="2400" b="1" i="1" dirty="0" smtClean="0"/>
              <a:t>Передвигаются они чаще по кругу, наблюдая одним глазком, не подкрался ли хищник. Дышат дельфины легкими, поэтому не могут находиться под водой дольше семи – максимум пятнадцати минут. Через определенные промежутки времени они выныривают, чтобы глотнуть кислорода.</a:t>
            </a:r>
          </a:p>
          <a:p>
            <a:pPr algn="just"/>
            <a:r>
              <a:rPr lang="ru-RU" sz="2400" b="1" i="1" dirty="0" smtClean="0"/>
              <a:t>Дельфины не умеют полноценно спать – лишь дремлют немножко: одно полушарие их мозга постоянно работает. Сон может засосать их на дно, где нет возможности дышать, поэтому приходится им обходиться без сна.</a:t>
            </a:r>
          </a:p>
          <a:p>
            <a:pPr algn="just"/>
            <a:r>
              <a:rPr lang="ru-RU" sz="2400" b="1" i="1" dirty="0" smtClean="0"/>
              <a:t>Они никогда не проявляют враждебности. Нередко спасают попавших в беду людей, вынося их к берегу на своих гладких и блестящих спинах.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c196d01074a09b4cc5370354bb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14282" y="357166"/>
            <a:ext cx="8643998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b="1" i="1" dirty="0" smtClean="0"/>
              <a:t>С такой же заботой они относятся и к своим родичам: поддерживают больных животных, помогают самкам рожать</a:t>
            </a:r>
          </a:p>
          <a:p>
            <a:pPr algn="just"/>
            <a:r>
              <a:rPr lang="ru-RU" sz="2300" b="1" i="1" dirty="0" smtClean="0"/>
              <a:t>Дельфины – пловцы экстра-класса. Обычно движутся они со скоростью до 10 км в час, но способны мчаться, разрезая волны, и со скоростью до 30 км.</a:t>
            </a:r>
          </a:p>
          <a:p>
            <a:pPr algn="just"/>
            <a:r>
              <a:rPr lang="ru-RU" sz="2300" b="1" i="1" dirty="0" smtClean="0"/>
              <a:t>Длительность их жизни – от 30 до 70 лет.  По своей натуре дельфин – хищник: питается рыбой, моллюсками, мелкими ракообразными. Несмотря на то, что его пасть насчитывает 88 зубов, они нужны животному только для захватывания пищи, которую он потом целиком отправляет в желудок.</a:t>
            </a:r>
          </a:p>
          <a:p>
            <a:pPr algn="just"/>
            <a:r>
              <a:rPr lang="ru-RU" sz="2300" b="1" i="1" dirty="0" smtClean="0"/>
              <a:t>В день одна особь съедает до 30 килограмм рыбки, но не толстеет, а остается одинаково стройной на протяжении всей своей жизни. Что ни говори, а движение – это и жизнь, и спорт, и хороший тонус!</a:t>
            </a:r>
          </a:p>
          <a:p>
            <a:pPr algn="just"/>
            <a:r>
              <a:rPr lang="ru-RU" sz="2300" b="1" i="1" dirty="0" smtClean="0"/>
              <a:t>Они хорошо поддаются дрессировке и способны устраивать увлекательные шоу.</a:t>
            </a:r>
            <a:endParaRPr lang="ru-RU" sz="23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c196d01074a09b4cc5370354bb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42844" y="2500306"/>
            <a:ext cx="88583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i="1" dirty="0" smtClean="0"/>
              <a:t>Для России Всемирный день китов и дельфинов очень актуален. Ведь в морях державы живут уникальные киты, дельфины, тюлени. И многие из них уже находятся под охраной из-за своей малочисленности.</a:t>
            </a:r>
          </a:p>
          <a:p>
            <a:pPr algn="just"/>
            <a:r>
              <a:rPr lang="ru-RU" sz="2200" b="1" i="1" dirty="0" smtClean="0"/>
              <a:t>Эта проблема настолько взволновала мир, что в разных странах помимо Всемирного дня проводятся свои, национальные  дни  китов. А дополнительные мероприятия в мире, посвященные защите этих животных, проходят еще и 19 февраля.</a:t>
            </a:r>
          </a:p>
          <a:p>
            <a:pPr algn="just"/>
            <a:r>
              <a:rPr lang="ru-RU" sz="2200" b="1" i="1" dirty="0" smtClean="0"/>
              <a:t>Велика истина: чтобы не охранять, нужно беречь и заботиться. Но раз уж отнеслись беспечно к Матери-Природе, то надо всеми силами стремиться сохранить то, что плачет, просит о помощи и не сможет выжить, если мы не откликнемся на боль…</a:t>
            </a:r>
            <a:endParaRPr lang="ru-RU" sz="2200" b="1" i="1" dirty="0"/>
          </a:p>
        </p:txBody>
      </p:sp>
      <p:pic>
        <p:nvPicPr>
          <p:cNvPr id="6" name="Рисунок 5" descr="106982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28596" y="214291"/>
            <a:ext cx="828680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c196d01074a09b4cc5370354bb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500166" y="428604"/>
            <a:ext cx="6072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7030A0"/>
                </a:solidFill>
              </a:rPr>
              <a:t>Загадки</a:t>
            </a:r>
            <a:endParaRPr lang="ru-RU" sz="5400" b="1" i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285860"/>
            <a:ext cx="3500462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i="1" dirty="0" smtClean="0"/>
              <a:t>Только мимо нас проплыли,</a:t>
            </a:r>
            <a:br>
              <a:rPr lang="ru-RU" sz="2300" b="1" i="1" dirty="0" smtClean="0"/>
            </a:br>
            <a:r>
              <a:rPr lang="ru-RU" sz="2300" b="1" i="1" dirty="0" smtClean="0"/>
              <a:t>Поиграли и уплыли.</a:t>
            </a:r>
            <a:br>
              <a:rPr lang="ru-RU" sz="2300" b="1" i="1" dirty="0" smtClean="0"/>
            </a:br>
            <a:r>
              <a:rPr lang="ru-RU" sz="2300" b="1" i="1" dirty="0" smtClean="0"/>
              <a:t>Среди волн мелькают спины, </a:t>
            </a:r>
            <a:br>
              <a:rPr lang="ru-RU" sz="2300" b="1" i="1" dirty="0" smtClean="0"/>
            </a:br>
            <a:r>
              <a:rPr lang="ru-RU" sz="2300" b="1" i="1" dirty="0" smtClean="0"/>
              <a:t>Дети, кто это?</a:t>
            </a:r>
          </a:p>
          <a:p>
            <a:r>
              <a:rPr lang="ru-RU" sz="2300" b="1" i="1" dirty="0" smtClean="0"/>
              <a:t>(Дельфины)</a:t>
            </a:r>
            <a:endParaRPr lang="ru-RU" sz="23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285860"/>
            <a:ext cx="3857652" cy="1933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i="1" dirty="0" smtClean="0"/>
              <a:t>Вроде рыба, вроде нет – </a:t>
            </a:r>
            <a:br>
              <a:rPr lang="ru-RU" sz="2300" b="1" i="1" dirty="0" smtClean="0"/>
            </a:br>
            <a:r>
              <a:rPr lang="ru-RU" sz="2300" b="1" i="1" dirty="0" smtClean="0"/>
              <a:t>Шлет фонтаном всем привет.</a:t>
            </a:r>
            <a:br>
              <a:rPr lang="ru-RU" sz="2300" b="1" i="1" dirty="0" smtClean="0"/>
            </a:br>
            <a:r>
              <a:rPr lang="ru-RU" sz="2300" b="1" i="1" dirty="0" smtClean="0"/>
              <a:t>На волнах весь день лежит</a:t>
            </a:r>
            <a:br>
              <a:rPr lang="ru-RU" sz="2300" b="1" i="1" dirty="0" smtClean="0"/>
            </a:br>
            <a:r>
              <a:rPr lang="ru-RU" sz="2300" b="1" i="1" dirty="0" err="1" smtClean="0"/>
              <a:t>Чудо-юдо</a:t>
            </a:r>
            <a:r>
              <a:rPr lang="ru-RU" sz="2300" b="1" i="1" dirty="0" smtClean="0"/>
              <a:t> рыба-…. (кит).</a:t>
            </a:r>
            <a:endParaRPr lang="ru-RU" sz="23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500298" y="4000504"/>
            <a:ext cx="42862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300" b="1" i="1" dirty="0" smtClean="0"/>
              <a:t>Состоит он из морей. </a:t>
            </a:r>
          </a:p>
          <a:p>
            <a:pPr fontAlgn="base"/>
            <a:r>
              <a:rPr lang="ru-RU" sz="2300" b="1" i="1" dirty="0" smtClean="0"/>
              <a:t>Ну, давай, ответь скорей.</a:t>
            </a:r>
            <a:br>
              <a:rPr lang="ru-RU" sz="2300" b="1" i="1" dirty="0" smtClean="0"/>
            </a:br>
            <a:r>
              <a:rPr lang="ru-RU" sz="2300" b="1" i="1" dirty="0" smtClean="0"/>
              <a:t>Это – не воды стакан,</a:t>
            </a:r>
            <a:br>
              <a:rPr lang="ru-RU" sz="2300" b="1" i="1" dirty="0" smtClean="0"/>
            </a:br>
            <a:r>
              <a:rPr lang="ru-RU" sz="2300" b="1" i="1" dirty="0" smtClean="0"/>
              <a:t>А, огромный…(Океан)</a:t>
            </a:r>
            <a:endParaRPr lang="ru-RU" sz="23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ity-delfiny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0" y="4643446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000" b="1" i="1" dirty="0" smtClean="0"/>
              <a:t>Море </a:t>
            </a:r>
            <a:r>
              <a:rPr lang="ru-RU" sz="2000" b="1" i="1" dirty="0"/>
              <a:t>волнует человека не только своей загадочностью, но и богатым подводным миром. В морских глубинах живут потрясающей красоты животные и растения, и чтобы все эти сокровища однажды не исчезли навсегда, появились в календаре </a:t>
            </a:r>
            <a:r>
              <a:rPr lang="ru-RU" sz="2000" b="1" i="1" dirty="0" smtClean="0"/>
              <a:t>праздников </a:t>
            </a:r>
            <a:r>
              <a:rPr lang="ru-RU" sz="2000" b="1" i="1" dirty="0"/>
              <a:t>особенные дни — </a:t>
            </a:r>
            <a:r>
              <a:rPr lang="ru-RU" sz="2000" b="1" i="1" dirty="0" err="1"/>
              <a:t>дни</a:t>
            </a:r>
            <a:r>
              <a:rPr lang="ru-RU" sz="2000" b="1" i="1" dirty="0"/>
              <a:t> защиты животных.</a:t>
            </a:r>
          </a:p>
          <a:p>
            <a:pPr algn="just"/>
            <a:r>
              <a:rPr lang="ru-RU" sz="2000" b="1" i="1" dirty="0"/>
              <a:t>23 июля мировое сообщество отмечает День китов и дельфинов — интереснейших жителей морей и океанов.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c196d01074a09b4cc5370354bb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14282" y="0"/>
            <a:ext cx="4786346" cy="6954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>
                <a:solidFill>
                  <a:srgbClr val="7030A0"/>
                </a:solidFill>
              </a:rPr>
              <a:t>История появления </a:t>
            </a:r>
            <a:r>
              <a:rPr lang="ru-RU" sz="2400" b="1" i="1" dirty="0" smtClean="0">
                <a:solidFill>
                  <a:srgbClr val="7030A0"/>
                </a:solidFill>
              </a:rPr>
              <a:t>праздника</a:t>
            </a:r>
          </a:p>
          <a:p>
            <a:pPr algn="just"/>
            <a:endParaRPr lang="ru-RU" sz="2400" b="1" i="1" dirty="0">
              <a:solidFill>
                <a:srgbClr val="7030A0"/>
              </a:solidFill>
            </a:endParaRPr>
          </a:p>
          <a:p>
            <a:pPr algn="just"/>
            <a:r>
              <a:rPr lang="ru-RU" sz="2400" b="1" i="1" dirty="0"/>
              <a:t>Зачастую человек не умеет ценить красоту природы и своей бурной деятельностью больше разрушает, чем созидает. Именно поэтому сегодня всё живое на Земле просит внимания и бережного отношения к себе.</a:t>
            </a:r>
          </a:p>
          <a:p>
            <a:pPr algn="just"/>
            <a:r>
              <a:rPr lang="ru-RU" sz="2400" b="1" i="1" dirty="0"/>
              <a:t>Всемирный день китов и дельфинов появился не просто как дань восхищения этими уникальными млекопитающими. Наша жажда наживы привела к тому, что большая часть видов этих животных находится на грани исчезновения</a:t>
            </a:r>
            <a:r>
              <a:rPr lang="ru-RU" sz="2400" b="1" i="1" dirty="0" smtClean="0"/>
              <a:t>.</a:t>
            </a:r>
            <a:endParaRPr lang="ru-RU" sz="2400" b="1" i="1" dirty="0"/>
          </a:p>
        </p:txBody>
      </p:sp>
      <p:pic>
        <p:nvPicPr>
          <p:cNvPr id="6" name="Рисунок 5" descr="6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0628" y="214291"/>
            <a:ext cx="3952866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c196d01074a09b4cc5370354bb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214282" y="285728"/>
            <a:ext cx="47149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/>
              <a:t>Международной китобойной комиссией в 1982 году была поднята тревога: мы уничтожаем китов, и если массовое истребление продолжится, то вскоре они не смогут восстановить свою численность. Поэтому с 1986 года был введен запрет на охоту и торговлю китовым мясом, а также учрежден Международный день китов и дельфинов. И по сей день вето на уничтожение этих уникальных животных актуально, как никогда.</a:t>
            </a:r>
          </a:p>
        </p:txBody>
      </p:sp>
      <p:pic>
        <p:nvPicPr>
          <p:cNvPr id="7" name="Рисунок 6" descr="дельфинчик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143504" y="285728"/>
            <a:ext cx="3714776" cy="4857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c196d01074a09b4cc5370354bb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14282" y="0"/>
            <a:ext cx="86439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7030A0"/>
                </a:solidFill>
              </a:rPr>
              <a:t>Интересные факты о китах</a:t>
            </a:r>
          </a:p>
          <a:p>
            <a:pPr algn="just"/>
            <a:endParaRPr lang="ru-RU" sz="2400" b="1" i="1" dirty="0" smtClean="0">
              <a:solidFill>
                <a:srgbClr val="7030A0"/>
              </a:solidFill>
            </a:endParaRPr>
          </a:p>
          <a:p>
            <a:pPr algn="just"/>
            <a:r>
              <a:rPr lang="ru-RU" sz="2400" b="1" i="1" dirty="0" smtClean="0"/>
              <a:t>Самые большие, самые загадочные и парадоксальные. Китов можно наградить еще десятком эпитетов – и все они будут кстати.</a:t>
            </a:r>
          </a:p>
          <a:p>
            <a:pPr algn="just"/>
            <a:r>
              <a:rPr lang="ru-RU" sz="2400" b="1" i="1" dirty="0" smtClean="0"/>
              <a:t>Они жили на нашей планете около 55 миллионов лет назад и когда-то бегали по суше. Позже эволюционировали и ушли в толщи морские, чтобы прокормиться. И это неудивительно.</a:t>
            </a:r>
            <a:endParaRPr lang="ru-RU" sz="2400" b="1" i="1" dirty="0"/>
          </a:p>
        </p:txBody>
      </p:sp>
      <p:pic>
        <p:nvPicPr>
          <p:cNvPr id="6" name="Рисунок 5" descr="1 (4)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57224" y="3357562"/>
            <a:ext cx="7643866" cy="2114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c196d01074a09b4cc5370354bb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14282" y="214290"/>
            <a:ext cx="478634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i="1" dirty="0" smtClean="0">
                <a:solidFill>
                  <a:srgbClr val="7030A0"/>
                </a:solidFill>
              </a:rPr>
              <a:t>Усатые и зубатые</a:t>
            </a:r>
          </a:p>
          <a:p>
            <a:pPr algn="just"/>
            <a:r>
              <a:rPr lang="ru-RU" sz="2200" b="1" i="1" dirty="0" smtClean="0"/>
              <a:t>Именно такими забавными словами делят китов на виды.</a:t>
            </a:r>
          </a:p>
          <a:p>
            <a:pPr algn="just"/>
            <a:r>
              <a:rPr lang="ru-RU" sz="2200" b="1" i="1" dirty="0" smtClean="0"/>
              <a:t>Усатые не имеют лихо закрученных усов. Китовый ус – это своеобразные зубы-пластины, сквозь которые, как насос, перекачивают они тонны воды, забирая мелких ракообразных и планктон. Пластин-усов во рту усатых – от 200 до 400 штук.</a:t>
            </a:r>
          </a:p>
          <a:p>
            <a:pPr algn="just"/>
            <a:r>
              <a:rPr lang="ru-RU" sz="2200" b="1" i="1" dirty="0" smtClean="0"/>
              <a:t>Питается кит всего три месяца в году, но зато за это благодатное и богатое на пищу время съедает он три тонны еды в сутки, накапливает жирок, чтобы оставшиеся восемь месяцев выжить в водной стихии. Этот вид крупнее и солиднее по размерам.</a:t>
            </a:r>
          </a:p>
        </p:txBody>
      </p:sp>
      <p:pic>
        <p:nvPicPr>
          <p:cNvPr id="6" name="Рисунок 5" descr="kitah-eto-interesno-poznavatelno-kartinki_53376931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0628" y="285728"/>
            <a:ext cx="3952871" cy="457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c196d01074a09b4cc5370354bb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285720" y="214290"/>
            <a:ext cx="42862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b="1" i="1" dirty="0" smtClean="0"/>
              <a:t>Зубатые  имеют зубки, причем у разных подвидов их разное количество. У нарвалов, к примеру, всего два резца, что растут из верхней челюсти. У кашалотов зубов значительно больше. Каждый зубик весит от 1 до 3 килограммов. У отдельных подвидов насчитывается до 260 зубов разной формы и назначения. У представителей этого вида особи помельче. Лишь кашалоты порой могут посоревноваться в длине и массе, но, к сожалению, все равно проигрывают.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8" name="Рисунок 7" descr="kit_52125165_orig_.jpe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643438" y="285728"/>
            <a:ext cx="4357718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c196d01074a09b4cc5370354bb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14282" y="3286124"/>
            <a:ext cx="8715436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b="1" i="1" dirty="0" smtClean="0"/>
              <a:t>Самые-самые…</a:t>
            </a:r>
          </a:p>
          <a:p>
            <a:pPr algn="just"/>
            <a:r>
              <a:rPr lang="ru-RU" sz="2300" b="1" i="1" dirty="0" smtClean="0"/>
              <a:t>Самое большое на планете животное – усатый синий кит. Он достигает размерами до 27 метров, а весит в среднем около 100 тонн. Когда-то их насчитывалось достаточно большое количество, со временем, как человек начал охотиться за китами, популяция уменьшилась, сейчас их осталось всего несколько тысяч.</a:t>
            </a:r>
          </a:p>
          <a:p>
            <a:pPr algn="just"/>
            <a:r>
              <a:rPr lang="ru-RU" sz="2300" b="1" i="1" dirty="0" smtClean="0"/>
              <a:t>Самого большую особь поймали в 1926 году. Животное  выросло  до 33 метров и весило около 150-ти тонн.</a:t>
            </a:r>
            <a:endParaRPr lang="ru-RU" sz="2300" b="1" i="1" dirty="0"/>
          </a:p>
        </p:txBody>
      </p:sp>
      <p:pic>
        <p:nvPicPr>
          <p:cNvPr id="7" name="Рисунок 6" descr="slide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28596" y="285729"/>
            <a:ext cx="8286808" cy="314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48c196d01074a09b4cc5370354bb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57158" y="357166"/>
            <a:ext cx="835824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b="1" i="1" dirty="0" smtClean="0">
                <a:solidFill>
                  <a:srgbClr val="7030A0"/>
                </a:solidFill>
              </a:rPr>
              <a:t>Не вижу, не обоняю, без ушей, зато…</a:t>
            </a:r>
          </a:p>
          <a:p>
            <a:pPr algn="just"/>
            <a:endParaRPr lang="ru-RU" sz="2300" b="1" i="1" dirty="0" smtClean="0">
              <a:solidFill>
                <a:srgbClr val="7030A0"/>
              </a:solidFill>
            </a:endParaRPr>
          </a:p>
          <a:p>
            <a:pPr algn="just"/>
            <a:r>
              <a:rPr lang="ru-RU" sz="2300" b="1" i="1" dirty="0" smtClean="0"/>
              <a:t>Удивительно, но киты почти ничего не видят. Их глаза мало что различают в глубоких толщах воды.</a:t>
            </a:r>
          </a:p>
          <a:p>
            <a:pPr algn="just"/>
            <a:r>
              <a:rPr lang="ru-RU" sz="2300" b="1" i="1" dirty="0" smtClean="0"/>
              <a:t>У них практически нет обоняния и скорее всего – вкуса.</a:t>
            </a:r>
          </a:p>
          <a:p>
            <a:pPr algn="just"/>
            <a:r>
              <a:rPr lang="ru-RU" sz="2300" b="1" i="1" dirty="0" smtClean="0"/>
              <a:t>Даже ушей у них  нет!</a:t>
            </a:r>
          </a:p>
          <a:p>
            <a:pPr algn="just"/>
            <a:r>
              <a:rPr lang="ru-RU" sz="2300" b="1" i="1" dirty="0" smtClean="0"/>
              <a:t>Зато они прекрасно слышат… челюстью. Именно ею они улавливают вибрацию, которая потом добирается до слухового внутреннего прохода.</a:t>
            </a:r>
          </a:p>
          <a:p>
            <a:pPr algn="just"/>
            <a:r>
              <a:rPr lang="ru-RU" sz="2300" b="1" i="1" dirty="0" smtClean="0"/>
              <a:t>У китов нет голосовых связок, но они умеют… говорить и даже петь с помощью звуковых губ в носоглотке!</a:t>
            </a:r>
          </a:p>
          <a:p>
            <a:pPr algn="just"/>
            <a:r>
              <a:rPr lang="ru-RU" sz="2300" b="1" i="1" dirty="0" smtClean="0"/>
              <a:t>Исследования показали, что животные, находящиеся в неволе, постепенно начинают имитировать человеческую речь. Заботливые </a:t>
            </a:r>
            <a:r>
              <a:rPr lang="ru-RU" sz="2300" b="1" i="1" dirty="0" err="1" smtClean="0"/>
              <a:t>мамашки</a:t>
            </a:r>
            <a:r>
              <a:rPr lang="ru-RU" sz="2300" b="1" i="1" dirty="0" smtClean="0"/>
              <a:t> - </a:t>
            </a:r>
            <a:r>
              <a:rPr lang="ru-RU" sz="2300" b="1" i="1" dirty="0" err="1" smtClean="0"/>
              <a:t>китихи</a:t>
            </a:r>
            <a:r>
              <a:rPr lang="ru-RU" sz="2300" b="1" i="1" dirty="0" smtClean="0"/>
              <a:t> напевают малышам песенки. Они могут выводить рулады от пяти минут до получаса. И даже исполнять их повторно.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1065</Words>
  <Application>Microsoft Office PowerPoint</Application>
  <PresentationFormat>Экран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наталия</cp:lastModifiedBy>
  <cp:revision>14</cp:revision>
  <dcterms:created xsi:type="dcterms:W3CDTF">2016-07-20T17:50:00Z</dcterms:created>
  <dcterms:modified xsi:type="dcterms:W3CDTF">2019-07-18T17:18:44Z</dcterms:modified>
</cp:coreProperties>
</file>