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2" r:id="rId4"/>
    <p:sldId id="270" r:id="rId5"/>
    <p:sldId id="259" r:id="rId6"/>
    <p:sldId id="266" r:id="rId7"/>
    <p:sldId id="261" r:id="rId8"/>
    <p:sldId id="268" r:id="rId9"/>
    <p:sldId id="265" r:id="rId10"/>
    <p:sldId id="260" r:id="rId11"/>
    <p:sldId id="269" r:id="rId12"/>
    <p:sldId id="275" r:id="rId13"/>
    <p:sldId id="276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6A5DB-1035-42C9-BA5B-2385631509D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09401-683F-4AB3-AF90-6987871AE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Существует легенда:</a:t>
            </a:r>
            <a:br>
              <a:rPr lang="ru-RU" dirty="0" smtClean="0"/>
            </a:br>
            <a:r>
              <a:rPr lang="ru-RU" dirty="0" smtClean="0"/>
              <a:t>Молодой князь Петр заболел неизлечимой болезнью. Бедная девушка </a:t>
            </a:r>
            <a:r>
              <a:rPr lang="ru-RU" dirty="0" err="1" smtClean="0"/>
              <a:t>Феврония</a:t>
            </a:r>
            <a:r>
              <a:rPr lang="ru-RU" dirty="0" smtClean="0"/>
              <a:t> смогла излечить князя. Они обвенчались. Но знатные люди не одобрили выбор князя жениться на крестьянке и потребовали выгнать </a:t>
            </a:r>
            <a:r>
              <a:rPr lang="ru-RU" dirty="0" err="1" smtClean="0"/>
              <a:t>Февронию</a:t>
            </a:r>
            <a:r>
              <a:rPr lang="ru-RU" dirty="0" smtClean="0"/>
              <a:t>. Петр ушел из города вместе со своей женой.</a:t>
            </a:r>
            <a:br>
              <a:rPr lang="ru-RU" dirty="0" smtClean="0"/>
            </a:br>
            <a:r>
              <a:rPr lang="ru-RU" dirty="0" smtClean="0"/>
              <a:t>Князь с княгиней вернулись в Муром только тогда, когда их об этом попросил народ. </a:t>
            </a:r>
            <a:br>
              <a:rPr lang="ru-RU" dirty="0" smtClean="0"/>
            </a:br>
            <a:r>
              <a:rPr lang="ru-RU" dirty="0" smtClean="0"/>
              <a:t>Супруги пронесли любовь друг к другу через все испытания, жили счастливо и умерли в один день. </a:t>
            </a:r>
            <a:br>
              <a:rPr lang="ru-RU" dirty="0" smtClean="0"/>
            </a:br>
            <a:r>
              <a:rPr lang="ru-RU" dirty="0" smtClean="0"/>
              <a:t>Святые Петр и </a:t>
            </a:r>
            <a:r>
              <a:rPr lang="ru-RU" dirty="0" err="1" smtClean="0"/>
              <a:t>Феврония</a:t>
            </a:r>
            <a:r>
              <a:rPr lang="ru-RU" dirty="0" smtClean="0"/>
              <a:t> считаются покровителями семейного счастья, любви и верности, а их супружеский союз - образцом христианского брака.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9401-683F-4AB3-AF90-6987871AE4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9401-683F-4AB3-AF90-6987871AE4D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Воспитатель МБДОУ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/с №16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Г. Кропоткин ,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410" name="Picture 2" descr="http://www.nnmama.ru/upload/iblock/1f3/den_sem_i_672_500_5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716016" y="5805264"/>
            <a:ext cx="3266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 средней группы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МКДОУ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/с №3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Джуметова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052.radikal.ru/1107/2c/e0975b2ff2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 rot="395046">
            <a:off x="140604" y="2277521"/>
            <a:ext cx="8764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Семья – это то, что мы делим на всех,</a:t>
            </a:r>
            <a:b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Всем понемножку: и слезы, и смех,</a:t>
            </a:r>
            <a:b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Взлет и падение, радость, печаль,</a:t>
            </a:r>
            <a:b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Дружба и ссоры, молчанья печать,</a:t>
            </a:r>
            <a:b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Пусть мчатся секунды, недели, года,</a:t>
            </a:r>
            <a:b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Семья – это то, что с тобою всегда</a:t>
            </a:r>
            <a:r>
              <a:rPr lang="ru-RU" sz="3200" b="1" dirty="0" smtClean="0">
                <a:solidFill>
                  <a:srgbClr val="0070C0"/>
                </a:solidFill>
                <a:latin typeface="Segoe Script" pitchFamily="34" charset="0"/>
              </a:rPr>
              <a:t>!</a:t>
            </a:r>
            <a:endParaRPr lang="ru-RU" sz="32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s48.radikal.ru/i121/1107/af/880fc1bc9a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27584" y="260648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Что такое семья?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Вы спросите меня.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Я отвечу вам с удовольствием,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                                                Что семья - это дом                                                              Садик   мой за окном                          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И семья - это малая Родина!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 Под пургой и дождём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Нас согреют теплом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И помогут в любых ситуациях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Мамы милой глаза,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 И улыбка отца,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       И ватрушки, и булочки бабушки!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В мир идём из семьи,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Там и корни твои,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Твоя долгая жизнь начинается.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И основа основ -наш родительский дом,</a:t>
            </a:r>
            <a:b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                        И семьёй в мире жизнь продолжается.</a:t>
            </a:r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img-fotki.yandex.ru/get/9489/108287837.84/0_8e82f_88cd4ae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6" y="116632"/>
            <a:ext cx="9106944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 rot="996554">
            <a:off x="2029676" y="1913791"/>
            <a:ext cx="5763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Знают взрослые и дети,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Что важней всего на свете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Мама, папа, ты и я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Вместе дружная семья.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://www.walkforrides.org/ITNSanDiego/images/iStock_000009115322XSmall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669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 rot="21189005">
            <a:off x="899592" y="321297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Script" pitchFamily="34" charset="0"/>
              </a:rPr>
              <a:t>Семья - это мама, и папа, и дед,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Бабуля готовит нам вкусный обед.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В семье ещё братья и сёстры бывают.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Семья - это Я,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И меня называют: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Котёнок и лапочка, заинька, птичка...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Мне кто - то братишка, а кто - то сестричка.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Семья - где все любят меня и ласкают,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И лучше СЕМЬИ ничего не бывает!!!</a:t>
            </a:r>
            <a:br>
              <a:rPr lang="ru-RU" sz="2000" b="1" dirty="0" smtClean="0">
                <a:latin typeface="Segoe Script" pitchFamily="34" charset="0"/>
              </a:rPr>
            </a:br>
            <a:endParaRPr lang="ru-RU" sz="2000" b="1" dirty="0" smtClean="0">
              <a:latin typeface="Segoe Script" pitchFamily="34" charset="0"/>
            </a:endParaRPr>
          </a:p>
          <a:p>
            <a:pPr algn="ctr"/>
            <a:endParaRPr lang="ru-RU" sz="2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www.tumix.ru/media/cache/85/e6/85e6523f5e96545ccfc1b04925569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03648" y="476672"/>
            <a:ext cx="69127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В Международный День Семьи,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Вас дружно поздравляем!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С союзом крепким, и в любви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Жить долго пожелаем!</a:t>
            </a:r>
          </a:p>
          <a:p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Пусть дети старших никогда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Ни в чем не огорчают!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А папа с мамой малышей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Заботой окружают!</a:t>
            </a:r>
          </a:p>
          <a:p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Для сердца - праздника, тепла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И радости в общении!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Желаем с близкими всегда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Быть в лучших отношениях!</a:t>
            </a:r>
            <a:br>
              <a:rPr lang="ru-RU" sz="2800" b="1" dirty="0" smtClean="0">
                <a:latin typeface="Arial Black" pitchFamily="34" charset="0"/>
                <a:cs typeface="Aharoni" pitchFamily="2" charset="-79"/>
              </a:rPr>
            </a:br>
            <a:endParaRPr lang="ru-RU" sz="2800" b="1" dirty="0" smtClean="0">
              <a:latin typeface="Arial Black" pitchFamily="34" charset="0"/>
              <a:cs typeface="Aharoni" pitchFamily="2" charset="-79"/>
            </a:endParaRPr>
          </a:p>
          <a:p>
            <a:endParaRPr lang="ru-RU" sz="2800" b="1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ds61.centerstart.ru/sites/ds61.centerstart.ru/files/semya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7554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900igr.net/datas/prazdniki/8-ijulja/0018-018-8-ijulja-Pravoslavnaja-TSerkov-vspominaet-udivitelnykh-svjatykh-Petra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g11.nnm.me/f/9/5/c/0/e664a06fc7c0aceb59c96c159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4048" y="404664"/>
            <a:ext cx="3682752" cy="5752296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i="1" dirty="0" smtClean="0">
                <a:cs typeface="Aharoni" pitchFamily="2" charset="-79"/>
              </a:rPr>
              <a:t>Существует легенда: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Молодой князь Петр заболел неизлечимой болезнью. Бедная девушка </a:t>
            </a:r>
            <a:r>
              <a:rPr lang="ru-RU" sz="1800" b="1" i="1" dirty="0" err="1" smtClean="0">
                <a:cs typeface="Aharoni" pitchFamily="2" charset="-79"/>
              </a:rPr>
              <a:t>Феврония</a:t>
            </a:r>
            <a:r>
              <a:rPr lang="ru-RU" sz="1800" b="1" i="1" dirty="0" smtClean="0">
                <a:cs typeface="Aharoni" pitchFamily="2" charset="-79"/>
              </a:rPr>
              <a:t> смогла излечить князя. Они обвенчались. Но знатные люди не одобрили выбор князя жениться на крестьянке и потребовали выгнать </a:t>
            </a:r>
            <a:r>
              <a:rPr lang="ru-RU" sz="1800" b="1" i="1" dirty="0" err="1" smtClean="0">
                <a:cs typeface="Aharoni" pitchFamily="2" charset="-79"/>
              </a:rPr>
              <a:t>Февронию</a:t>
            </a:r>
            <a:r>
              <a:rPr lang="ru-RU" sz="1800" b="1" i="1" dirty="0" smtClean="0">
                <a:cs typeface="Aharoni" pitchFamily="2" charset="-79"/>
              </a:rPr>
              <a:t>. Петр ушел из города вместе со своей женой.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Князь с княгиней вернулись в Муром только тогда, когда их об этом попросил народ. 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Супруги пронесли любовь друг к другу через все испытания, жили счастливо и умерли в один день. </a:t>
            </a:r>
            <a:br>
              <a:rPr lang="ru-RU" sz="1800" b="1" i="1" dirty="0" smtClean="0">
                <a:cs typeface="Aharoni" pitchFamily="2" charset="-79"/>
              </a:rPr>
            </a:br>
            <a:r>
              <a:rPr lang="ru-RU" sz="1800" b="1" i="1" dirty="0" smtClean="0">
                <a:cs typeface="Aharoni" pitchFamily="2" charset="-79"/>
              </a:rPr>
              <a:t>Святые Петр и </a:t>
            </a:r>
            <a:r>
              <a:rPr lang="ru-RU" sz="1800" b="1" i="1" dirty="0" err="1" smtClean="0">
                <a:cs typeface="Aharoni" pitchFamily="2" charset="-79"/>
              </a:rPr>
              <a:t>Феврония</a:t>
            </a:r>
            <a:r>
              <a:rPr lang="ru-RU" sz="1800" b="1" i="1" dirty="0" smtClean="0">
                <a:cs typeface="Aharoni" pitchFamily="2" charset="-79"/>
              </a:rPr>
              <a:t> считаются покровителями семейного счастья, любви и верности, а их супружеский союз - образцом христианского брака.</a:t>
            </a:r>
            <a:br>
              <a:rPr lang="ru-RU" sz="1800" b="1" i="1" dirty="0" smtClean="0">
                <a:cs typeface="Aharoni" pitchFamily="2" charset="-79"/>
              </a:rPr>
            </a:br>
            <a:endParaRPr lang="ru-RU" sz="1800" b="1" i="1" dirty="0">
              <a:cs typeface="Aharoni" pitchFamily="2" charset="-79"/>
            </a:endParaRPr>
          </a:p>
        </p:txBody>
      </p:sp>
      <p:pic>
        <p:nvPicPr>
          <p:cNvPr id="6" name="Picture 2" descr="http://www.nexplorer.ru/load/Image/0714/petrifevro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807">
            <a:off x="159926" y="821138"/>
            <a:ext cx="4824536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datas/prazdniki/Mezhdunarodnyj-den-semi/0012-012-8-ijulja-Den-semi-ljubvi-i-ver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http://sekretoria.ru/wp-content/uploads/2014/07/d-l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260648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Script" pitchFamily="34" charset="0"/>
              </a:rPr>
              <a:t>На Руси есть сказ о том,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Как </a:t>
            </a:r>
            <a:r>
              <a:rPr lang="ru-RU" sz="2000" b="1" dirty="0" err="1" smtClean="0">
                <a:latin typeface="Segoe Script" pitchFamily="34" charset="0"/>
              </a:rPr>
              <a:t>Феврония</a:t>
            </a:r>
            <a:r>
              <a:rPr lang="ru-RU" sz="2000" b="1" dirty="0" smtClean="0">
                <a:latin typeface="Segoe Script" pitchFamily="34" charset="0"/>
              </a:rPr>
              <a:t> с Петром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Были парою примерной,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Дружной, любящей и верной.</a:t>
            </a:r>
          </a:p>
          <a:p>
            <a:r>
              <a:rPr lang="ru-RU" sz="2000" b="1" dirty="0" smtClean="0">
                <a:latin typeface="Segoe Script" pitchFamily="34" charset="0"/>
              </a:rPr>
              <a:t>Много бед перенесли,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Но расстаться не смогли,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Верой-правдой брак держали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И друг друга уважали!</a:t>
            </a:r>
          </a:p>
          <a:p>
            <a:r>
              <a:rPr lang="ru-RU" sz="2000" b="1" dirty="0" smtClean="0">
                <a:latin typeface="Segoe Script" pitchFamily="34" charset="0"/>
              </a:rPr>
              <a:t>Пролетела та пора,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Нет </a:t>
            </a:r>
            <a:r>
              <a:rPr lang="ru-RU" sz="2000" b="1" dirty="0" err="1" smtClean="0">
                <a:latin typeface="Segoe Script" pitchFamily="34" charset="0"/>
              </a:rPr>
              <a:t>Февроньи</a:t>
            </a:r>
            <a:r>
              <a:rPr lang="ru-RU" sz="2000" b="1" dirty="0" smtClean="0">
                <a:latin typeface="Segoe Script" pitchFamily="34" charset="0"/>
              </a:rPr>
              <a:t>, </a:t>
            </a:r>
            <a:r>
              <a:rPr lang="ru-RU" sz="2000" b="1" dirty="0" err="1" smtClean="0">
                <a:latin typeface="Segoe Script" pitchFamily="34" charset="0"/>
              </a:rPr>
              <a:t>нет</a:t>
            </a:r>
            <a:r>
              <a:rPr lang="ru-RU" sz="2000" b="1" dirty="0" smtClean="0">
                <a:latin typeface="Segoe Script" pitchFamily="34" charset="0"/>
              </a:rPr>
              <a:t> Петра.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Но они — пример семьи,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Честной, искренней любви.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(Г. </a:t>
            </a:r>
            <a:r>
              <a:rPr lang="ru-RU" sz="2000" b="1" dirty="0" err="1" smtClean="0">
                <a:latin typeface="Segoe Script" pitchFamily="34" charset="0"/>
              </a:rPr>
              <a:t>Черемисова</a:t>
            </a:r>
            <a:r>
              <a:rPr lang="ru-RU" sz="2000" b="1" dirty="0" smtClean="0">
                <a:latin typeface="Segoe Script" pitchFamily="34" charset="0"/>
              </a:rPr>
              <a:t>)</a:t>
            </a:r>
          </a:p>
          <a:p>
            <a:endParaRPr lang="ru-RU" sz="20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prazdnikservice.ru/maxidata/upload/000/003/fd1a174626ddce6d7cdd8afb96a3ad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dzhida.ru/wp-content/uploads/2014/07/Pyotr-i-Fevro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images.myshared.ru/5/429790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</TotalTime>
  <Words>90</Words>
  <Application>Microsoft Office PowerPoint</Application>
  <PresentationFormat>Экран (4:3)</PresentationFormat>
  <Paragraphs>25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Слайд 2</vt:lpstr>
      <vt:lpstr>Слайд 3</vt:lpstr>
      <vt:lpstr>     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наталия</cp:lastModifiedBy>
  <cp:revision>12</cp:revision>
  <dcterms:created xsi:type="dcterms:W3CDTF">2015-07-04T11:16:40Z</dcterms:created>
  <dcterms:modified xsi:type="dcterms:W3CDTF">2019-07-08T05:41:33Z</dcterms:modified>
</cp:coreProperties>
</file>