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9C63-4086-44E9-BA7E-B464BC73F0D0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91C3-CBCB-44DD-A884-5FE29F9301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09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9860"/>
            <a:ext cx="6858000" cy="919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9860"/>
            <a:ext cx="6858000" cy="919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9860"/>
            <a:ext cx="6858000" cy="919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9860"/>
            <a:ext cx="6858000" cy="919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2019-06-25T11:09:22Z</dcterms:created>
  <dcterms:modified xsi:type="dcterms:W3CDTF">2019-06-25T11:12:46Z</dcterms:modified>
</cp:coreProperties>
</file>