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93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53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37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72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69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69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5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88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55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02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B70E-57E5-4FD8-9579-BAF382B94A9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7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FB70E-57E5-4FD8-9579-BAF382B94A9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D1CD-5507-4D6B-9299-7AA8717E8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8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63318/040b2906-d2eb-4db8-9715-123d706d75e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4270"/>
            <a:ext cx="9226551" cy="69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556792"/>
            <a:ext cx="5734647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Мастер –класс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«Как разглядеть в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ребенке талант?»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Автор: 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оспитатель  средней группы </a:t>
            </a:r>
          </a:p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Джуметова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Наталия Александровна</a:t>
            </a:r>
          </a:p>
        </p:txBody>
      </p:sp>
      <p:pic>
        <p:nvPicPr>
          <p:cNvPr id="7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519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40" y="260648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changingtomorrow.org.uk/wp-content/uploads/2017/09/1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6051" y="1412776"/>
            <a:ext cx="6101990" cy="49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83404"/>
            <a:ext cx="6862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Методики, применяемые с 5 лет:</a:t>
            </a:r>
          </a:p>
        </p:txBody>
      </p:sp>
    </p:spTree>
    <p:extLst>
      <p:ext uri="{BB962C8B-B14F-4D97-AF65-F5344CB8AC3E}">
        <p14:creationId xmlns:p14="http://schemas.microsoft.com/office/powerpoint/2010/main" xmlns="" val="120798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89919"/>
            <a:ext cx="6390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1.Опросник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выявления одаренных учащихся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Е.Н. Задориной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Методика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«Оценка способностей и личностных качеств школьников и дошкольников» Авторы модификации: 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Елена Евгеньевна ТУНИК, Валентина Павловна ОПУТНИКОВА</a:t>
            </a:r>
          </a:p>
          <a:p>
            <a:pPr lvl="0"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Методика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«Оценка общей одаренности» (А.И. Савенков)</a:t>
            </a:r>
          </a:p>
          <a:p>
            <a:pPr lvl="0" algn="just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4.Методика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«КАРТА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ОДАРЕННОСТИ» Модификация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методики Д.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Хаана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М.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Каффа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модификации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А.И.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Савенков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hape 9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20272" y="476672"/>
            <a:ext cx="129177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hape 21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164288" y="3140968"/>
            <a:ext cx="1457324" cy="2155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027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63318/040b2906-d2eb-4db8-9715-123d706d75e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70"/>
            <a:ext cx="9226551" cy="69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3034" y="1769213"/>
            <a:ext cx="478836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Практическая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часть</a:t>
            </a:r>
            <a:endParaRPr lang="ru-RU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8913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35" y="-29058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83671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Работа в группах</a:t>
            </a:r>
          </a:p>
          <a:p>
            <a:pPr algn="ctr"/>
            <a:r>
              <a:rPr lang="ru-RU" sz="3200" b="1" u="sng" dirty="0" smtClean="0">
                <a:solidFill>
                  <a:srgbClr val="0070C0"/>
                </a:solidFill>
              </a:rPr>
              <a:t>Участники проходят за столы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1 </a:t>
            </a:r>
            <a:r>
              <a:rPr lang="ru-RU" sz="3200" b="1" dirty="0">
                <a:solidFill>
                  <a:srgbClr val="0070C0"/>
                </a:solidFill>
              </a:rPr>
              <a:t>группа – вишенки,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2 </a:t>
            </a:r>
            <a:r>
              <a:rPr lang="ru-RU" sz="3200" b="1" dirty="0">
                <a:solidFill>
                  <a:srgbClr val="0070C0"/>
                </a:solidFill>
              </a:rPr>
              <a:t>группа – клубнички,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3 </a:t>
            </a:r>
            <a:r>
              <a:rPr lang="ru-RU" sz="3200" b="1" dirty="0">
                <a:solidFill>
                  <a:srgbClr val="0070C0"/>
                </a:solidFill>
              </a:rPr>
              <a:t>группа - землянички,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4 </a:t>
            </a:r>
            <a:r>
              <a:rPr lang="ru-RU" sz="3200" b="1" dirty="0">
                <a:solidFill>
                  <a:srgbClr val="0070C0"/>
                </a:solidFill>
              </a:rPr>
              <a:t>группа – рябинки</a:t>
            </a:r>
            <a:r>
              <a:rPr lang="ru-RU" sz="3200" b="1" dirty="0" smtClean="0">
                <a:solidFill>
                  <a:srgbClr val="0070C0"/>
                </a:solidFill>
              </a:rPr>
              <a:t>,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  </a:t>
            </a:r>
            <a:r>
              <a:rPr lang="ru-RU" sz="3200" b="1" dirty="0">
                <a:solidFill>
                  <a:srgbClr val="0070C0"/>
                </a:solidFill>
              </a:rPr>
              <a:t>5 группа- бруснички,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6 </a:t>
            </a:r>
            <a:r>
              <a:rPr lang="ru-RU" sz="3200" b="1" dirty="0">
                <a:solidFill>
                  <a:srgbClr val="0070C0"/>
                </a:solidFill>
              </a:rPr>
              <a:t>группа- малинки,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7 </a:t>
            </a:r>
            <a:r>
              <a:rPr lang="ru-RU" sz="3200" b="1" dirty="0">
                <a:solidFill>
                  <a:srgbClr val="0070C0"/>
                </a:solidFill>
              </a:rPr>
              <a:t>группа- смородинки,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</a:rPr>
              <a:t>8 </a:t>
            </a:r>
            <a:r>
              <a:rPr lang="ru-RU" sz="3200" b="1" dirty="0">
                <a:solidFill>
                  <a:srgbClr val="0070C0"/>
                </a:solidFill>
              </a:rPr>
              <a:t>группа - голубика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http://wallpapers3.hellowallpaper.com/photography_strawberry-widescreen--01_06-2560x16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79" t="8000" r="14359" b="8513"/>
          <a:stretch/>
        </p:blipFill>
        <p:spPr bwMode="auto">
          <a:xfrm>
            <a:off x="831563" y="836712"/>
            <a:ext cx="1424940" cy="1085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http://pitanie.oxnull.net/user-files/raspberry-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078990" cy="147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cancerdrs.com/wp-content/uploads/Blueberry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803" y="2161456"/>
            <a:ext cx="1890395" cy="134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w-dog.ru/wallpapers/12/0/5169971095184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8151" y="476672"/>
            <a:ext cx="180020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babyfoodtips.ru/wp-content/uploads/shutter/shutterstock_58590598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30" y="2232424"/>
            <a:ext cx="1830070" cy="12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.pinimg.com/736x/7b/5c/48/7b5c48b608018ec88a91a1eb04aeb44a--one-strok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53" y="4083677"/>
            <a:ext cx="1619250" cy="122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7725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0872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задание </a:t>
            </a:r>
            <a:r>
              <a:rPr lang="ru-RU" sz="3600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изучение методики теста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(чтение 5 мин)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vatars.mds.yandex.net/get-pdb/1114975/b1e66720-ebba-4a75-a634-89352405e436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09311"/>
            <a:ext cx="3168352" cy="38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2543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655" y="548680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задание –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каждая группа получает лист А4 на котором написана одаренность (например: музыкальная), задача педагогов составить описание ребенка с этой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одаренностью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но сделать это нужно не прямым текстом, а завуалировать так чтобы другим пришлось подумать и применить методику теста «Способности»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(10 мин)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detskysad91.ru/sovjonok_logot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63411"/>
            <a:ext cx="2482153" cy="29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arhivurokov.ru/multiurok/html/2017/08/06/s_5987090690a7b/668929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2253256" cy="31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54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609" y="476672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задание –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часовой стрелке коллеги обмениваются готовыми уже описаниями вымышленных одаренных детей, задача теперь определить по описанию с помощью данного теста одаренность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(10 мин)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ds42-schel.edumsko.ru/uploads/3000/2155/section/225500/78707221__kopiya.png?15023517218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31217"/>
            <a:ext cx="4598577" cy="33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702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0952" y="720407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задание –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выступление 1 участника от группы, определение тех групп кто выполнил задание верно. Педагоги должны еще дать не большое резюме по работе  с данной методикой, т.е. высказать свое мнение.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участник выступает не более 2 мин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yakushkina-ivant-dou8.edumsko.ru/uploads/27800/27717/section/403878/.thumbs/sova11.jpg?15448690065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1272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63318/040b2906-d2eb-4db8-9715-123d706d75e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70"/>
            <a:ext cx="9226551" cy="69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636912"/>
            <a:ext cx="39605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Рефлексия </a:t>
            </a:r>
            <a:endParaRPr lang="ru-RU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18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ds04.infourok.ru/uploads/ex/07d3/00110b4a-98bea5af/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878"/>
            <a:ext cx="7920880" cy="59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53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9991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2.bp.blogspot.com/-obO5K09sDRE/UxLrPbFCsKI/AAAAAAAAAG4/hnlyFBOmMFY/s1600/bu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16288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961017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мастер – класса: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повышение профессиональной компетентности педагогов в работе с одаренными детьми </a:t>
            </a: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Познакомить педагогов с разными методиками диагностики одаренности. </a:t>
            </a:r>
          </a:p>
          <a:p>
            <a:pPr algn="just"/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Активизировать самостоятельную работу педагогов, дать им возможность заимствовать элементы педагогического опыта для улучшения собственного. </a:t>
            </a:r>
          </a:p>
        </p:txBody>
      </p:sp>
      <p:pic>
        <p:nvPicPr>
          <p:cNvPr id="2058" name="Picture 10" descr="http://dou3.alweb31.ru/wp-content/uploads/2019/02/0_76017_77bf0a47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258" y="339991"/>
            <a:ext cx="1975486" cy="18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388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581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4401" y="755552"/>
            <a:ext cx="45365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спасибо за 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работу!</a:t>
            </a:r>
          </a:p>
          <a:p>
            <a:pPr algn="just"/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Успехов </a:t>
            </a:r>
            <a:r>
              <a:rPr lang="ru-RU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Вам и талантливых и одаренных детей!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d2gg9evh47fn9z.cloudfront.net/800px_COLOURBOX221669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4456"/>
            <a:ext cx="3312368" cy="436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1351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63318/040b2906-d2eb-4db8-9715-123d706d75e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4270"/>
            <a:ext cx="9226551" cy="69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4287" y="1769213"/>
            <a:ext cx="522585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Теоретическая </a:t>
            </a:r>
          </a:p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асть 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42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670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eduportal44.ru/Neya/DS-6/SiteAssets/DocLib32/%D0%93%D1%80%D1%83%D0%BF%D0%BF%D0%B0%20%D0%9F%D0%BE%D1%87%D0%B5%D0%BC%D1%83%D1%87%D0%BA%D0%B8/skorochten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82" y="3933055"/>
            <a:ext cx="1801606" cy="25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908720"/>
            <a:ext cx="6174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 каждом человеке солнце. Только дайте ему светить», - говорил еще в древности Сократ.</a:t>
            </a:r>
          </a:p>
        </p:txBody>
      </p:sp>
    </p:spTree>
    <p:extLst>
      <p:ext uri="{BB962C8B-B14F-4D97-AF65-F5344CB8AC3E}">
        <p14:creationId xmlns:p14="http://schemas.microsoft.com/office/powerpoint/2010/main" xmlns="" val="256530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675" y="476672"/>
            <a:ext cx="79517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Талантом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называют выдающиеся способности, высокую степень одаренности в какой-либо деятельности. Чаще всего талант проявляется в какой-то определенной сфере. 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Гениальность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высшая степень развития таланта, связана она с созданием качественно новых, уникальных творений, открытием ранее неизведанных путей творчества. </a:t>
            </a:r>
          </a:p>
          <a:p>
            <a:pPr algn="just"/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Одаренность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понимают  как системное, развивающееся в течение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жизни качество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психики,   которое   определяет  возможность  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достижения человеком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более   высоких   результатов   в   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одном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нескольких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видах деятельности 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сравнению 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другими людьми.   </a:t>
            </a:r>
          </a:p>
          <a:p>
            <a:pPr algn="just"/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Одаренный   ребенок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-   это  ребенок,  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выделяется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яркими, очевидными,  иногда выдающимися достижениями (или имеет внутренние посылки для таких достижений) в том или ином виде деятельности.    </a:t>
            </a:r>
          </a:p>
        </p:txBody>
      </p:sp>
    </p:spTree>
    <p:extLst>
      <p:ext uri="{BB962C8B-B14F-4D97-AF65-F5344CB8AC3E}">
        <p14:creationId xmlns:p14="http://schemas.microsoft.com/office/powerpoint/2010/main" xmlns="" val="183805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8838" y="503957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ruzacbs.ru/sites/default/files/inline_images/proek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169319" cy="21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1"/>
            <a:ext cx="60486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одаренности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интеллектуальная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у ребенка повышенная любознательность, исключительная сообразительность, полное погружение в умственную деятельность и т.д.;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творческая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легкость генерирования идей, способность предлагать качественно разные, неповторяющиеся решения, оригинальность мышления и т.д. (обратите внимание: это не художественно-эстетическая одаренность и не интеллектуальная одаренность, причем существуют различные точки зрения на взаимосвязь интеллектуальной и творческой одаренности); </a:t>
            </a:r>
          </a:p>
        </p:txBody>
      </p:sp>
    </p:spTree>
    <p:extLst>
      <p:ext uri="{BB962C8B-B14F-4D97-AF65-F5344CB8AC3E}">
        <p14:creationId xmlns:p14="http://schemas.microsoft.com/office/powerpoint/2010/main" xmlns="" val="328282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3254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ng.pngtree.com/element_origin_min_pic/16/06/12/14575cfdadc821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21088"/>
            <a:ext cx="1572098" cy="21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13254"/>
            <a:ext cx="64807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академическая,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проявляющуюся в успешном обучении отдельным учебным предметам, в выраженной избирательности интересов ребенка (очень часто в ущерб другим учебным предметам, за что «получает нагоняи» от родителей и учителей, правильно ли это?); </a:t>
            </a:r>
          </a:p>
          <a:p>
            <a:pPr algn="just"/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-художественно-эстетическая</a:t>
            </a: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изобразительная, музыкальная, литературная, актерская; 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социальная или лидерская (наиболее поздно признанный вид одаренности и до сих пор вызывающий споры), связанную с легкостью установления контактов и высоким качеством межличностных отношений; </a:t>
            </a:r>
          </a:p>
        </p:txBody>
      </p:sp>
    </p:spTree>
    <p:extLst>
      <p:ext uri="{BB962C8B-B14F-4D97-AF65-F5344CB8AC3E}">
        <p14:creationId xmlns:p14="http://schemas.microsoft.com/office/powerpoint/2010/main" xmlns="" val="354101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58736"/>
            <a:ext cx="63367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психомоторная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(т.е. спортивная) – характеризующуюся способностями человека иметь объективную информацию о своих движениях, точно контролировать свои движения и управлять ими (моторными, сенсорными и когнитивными способностями). </a:t>
            </a:r>
          </a:p>
          <a:p>
            <a:pPr algn="just"/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Духовно-ценностная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одаренность -  характеризуется созданием новых духовных ценностей и смыслов, служение людям.</a:t>
            </a:r>
          </a:p>
        </p:txBody>
      </p:sp>
      <p:pic>
        <p:nvPicPr>
          <p:cNvPr id="7174" name="Picture 6" descr="https://avatars.mds.yandex.net/get-pdb/881477/9feb6513-1297-4355-9032-90c4500cfa71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400" y="4509120"/>
            <a:ext cx="3768052" cy="20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33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-Mlp3GWjOKiU/Tl-kVDXKHCI/AAAAAAAACx0/6zJwHgXsSlw/s1600/Blue+frames+%25288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" y="0"/>
            <a:ext cx="8964487" cy="68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s33.inkaut.ru/img/publeimg/49/104/image-1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40" y="260648"/>
            <a:ext cx="1584176" cy="158417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12845"/>
            <a:ext cx="684076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 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талантливость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проходит несколько </a:t>
            </a:r>
            <a:r>
              <a:rPr lang="ru-RU" sz="23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этапов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первый этап </a:t>
            </a:r>
            <a:r>
              <a:rPr lang="ru-RU" sz="2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(2-3года)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на данном этапе ребенок получает первые сенсорные впечатления;</a:t>
            </a:r>
          </a:p>
          <a:p>
            <a:pPr algn="just"/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-второй этап </a:t>
            </a:r>
            <a:r>
              <a:rPr lang="ru-RU" sz="2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(3-4года)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происходит погружение в деятельность, проявляются начальные признаки природного материала, ребёнок очень активен, ему необходимо предоставить широкий спектр в различных видах деятельности.</a:t>
            </a:r>
          </a:p>
          <a:p>
            <a:pPr algn="just"/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-третий этап </a:t>
            </a:r>
            <a:r>
              <a:rPr lang="ru-RU" sz="2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(4-5лет)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этап 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творческого поиска ребенка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возможно, объединять 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имеющих способности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 группы для дополнительных занятий;</a:t>
            </a:r>
          </a:p>
          <a:p>
            <a:pPr algn="just"/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-четвертый этап </a:t>
            </a:r>
            <a:r>
              <a:rPr lang="ru-RU" sz="2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(5-6лет)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ребёнок стремится к достижению положительного результата;</a:t>
            </a:r>
          </a:p>
          <a:p>
            <a:pPr algn="just"/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-пятый этап </a:t>
            </a:r>
            <a:r>
              <a:rPr lang="ru-RU" sz="2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(6-7лет)</a:t>
            </a:r>
            <a:r>
              <a:rPr lang="ru-RU" sz="2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само проявление одаренности.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734756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551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наталия</cp:lastModifiedBy>
  <cp:revision>9</cp:revision>
  <dcterms:created xsi:type="dcterms:W3CDTF">2019-03-28T16:50:47Z</dcterms:created>
  <dcterms:modified xsi:type="dcterms:W3CDTF">2019-05-28T10:14:57Z</dcterms:modified>
</cp:coreProperties>
</file>