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1D18"/>
    <a:srgbClr val="510F4E"/>
    <a:srgbClr val="0066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1B9E5-F635-4990-AA1C-F2DBD3155DD6}" type="datetimeFigureOut">
              <a:rPr lang="ru-RU"/>
              <a:pPr>
                <a:defRPr/>
              </a:pPr>
              <a:t>06.02.2019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DD4FE-11C2-453C-BA81-41F188AD78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F39DA-6A38-43B9-BDF6-DFF6C89CCAEB}" type="datetimeFigureOut">
              <a:rPr lang="ru-RU"/>
              <a:pPr>
                <a:defRPr/>
              </a:pPr>
              <a:t>06.02.2019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EC33F-BABF-4300-963C-83C814BDDE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174C3-530A-4AA4-AF81-326C8324213F}" type="datetimeFigureOut">
              <a:rPr lang="ru-RU"/>
              <a:pPr>
                <a:defRPr/>
              </a:pPr>
              <a:t>06.02.2019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FDB9A-AF86-4F68-8E22-F99F50FDF1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B0775-1D87-471C-8D9D-B98FC9F78C96}" type="datetimeFigureOut">
              <a:rPr lang="ru-RU"/>
              <a:pPr>
                <a:defRPr/>
              </a:pPr>
              <a:t>06.02.2019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CE912-BEC0-4DFF-866B-156D1508DF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44BE1-05BF-4D08-8A85-D556C5A4A430}" type="datetimeFigureOut">
              <a:rPr lang="ru-RU"/>
              <a:pPr>
                <a:defRPr/>
              </a:pPr>
              <a:t>06.02.2019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EE86B-FEFF-4E3A-AB3B-D8EB10C630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1BCB4-EBED-46F2-A7FA-777A2CE4370C}" type="datetimeFigureOut">
              <a:rPr lang="ru-RU"/>
              <a:pPr>
                <a:defRPr/>
              </a:pPr>
              <a:t>06.02.2019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96858-D100-4A33-99BB-F7FA6A69AE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9D473-25BF-45D7-9381-91C648F62134}" type="datetimeFigureOut">
              <a:rPr lang="ru-RU"/>
              <a:pPr>
                <a:defRPr/>
              </a:pPr>
              <a:t>06.02.2019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15BBC-92D7-4273-B454-35A5CEA400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AEEA1-7BF3-4D40-B8A7-8EC12E398710}" type="datetimeFigureOut">
              <a:rPr lang="ru-RU"/>
              <a:pPr>
                <a:defRPr/>
              </a:pPr>
              <a:t>06.02.2019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36E96-FA21-4543-A122-5C3B87E646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76D31-A1A9-4A5A-95F7-31F78D99DABE}" type="datetimeFigureOut">
              <a:rPr lang="ru-RU"/>
              <a:pPr>
                <a:defRPr/>
              </a:pPr>
              <a:t>06.02.2019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FCDBF-DF1A-4543-AE97-09769107DC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0AE62-5C20-40A2-9CB6-1B84ED24320F}" type="datetimeFigureOut">
              <a:rPr lang="ru-RU"/>
              <a:pPr>
                <a:defRPr/>
              </a:pPr>
              <a:t>06.02.2019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F21B7-8B38-4373-B5BA-01E7BF270C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61375-9864-465A-AB13-0B4BFC8ADAFC}" type="datetimeFigureOut">
              <a:rPr lang="ru-RU"/>
              <a:pPr>
                <a:defRPr/>
              </a:pPr>
              <a:t>06.02.2019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22D99-61B3-45C5-9B6F-8FEE374A12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7DEB47-38E8-4561-8377-24DEFB301FCF}" type="datetimeFigureOut">
              <a:rPr lang="ru-RU"/>
              <a:pPr>
                <a:defRPr/>
              </a:pPr>
              <a:t>06.02.2019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FB730E-42D1-4F47-B328-E65B2D5CB9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wheel spokes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нтернет ресурсы:  http://photolivika.livejournal.com/28014.html?thread=1548654 http://masterclasy.ru/43177-veselye-prischepki-podelka-izdelie-master-klassy-foto.html http://mam2mam.ru/articles/favorites/article.php?ID=22182 http://printnv.ru/?p=2987 http://www.stranamam.ru/post/246335 / 7">
            <a:extLst>
              <a:ext uri="{FF2B5EF4-FFF2-40B4-BE49-F238E27FC236}">
                <a16:creationId xmlns:a16="http://schemas.microsoft.com/office/drawing/2014/main" id="{9DFDB120-4BD5-477F-A562-C9E8D3D867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11FD049-AA10-472C-A9EF-54A6038EB32A}"/>
              </a:ext>
            </a:extLst>
          </p:cNvPr>
          <p:cNvSpPr/>
          <p:nvPr/>
        </p:nvSpPr>
        <p:spPr>
          <a:xfrm>
            <a:off x="899592" y="190376"/>
            <a:ext cx="8064896" cy="63367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Консультация для родителей</a:t>
            </a:r>
          </a:p>
          <a:p>
            <a:pPr algn="ctr"/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Игровой театр</a:t>
            </a:r>
          </a:p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«Веселые прищепки»</a:t>
            </a:r>
          </a:p>
          <a:p>
            <a:pPr algn="ctr"/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Подготовила: Логачева Н.В.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DB1D940-E541-4C70-8CF9-F66DB91B2827}"/>
              </a:ext>
            </a:extLst>
          </p:cNvPr>
          <p:cNvSpPr/>
          <p:nvPr/>
        </p:nvSpPr>
        <p:spPr>
          <a:xfrm>
            <a:off x="1115616" y="330920"/>
            <a:ext cx="7632848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Муниципальное казенное дошкольное образовательное учреждение детский сад № 3</a:t>
            </a:r>
          </a:p>
        </p:txBody>
      </p:sp>
      <p:pic>
        <p:nvPicPr>
          <p:cNvPr id="8" name="Рисунок 8" descr="ej08.png">
            <a:extLst>
              <a:ext uri="{FF2B5EF4-FFF2-40B4-BE49-F238E27FC236}">
                <a16:creationId xmlns:a16="http://schemas.microsoft.com/office/drawing/2014/main" id="{F138F05B-96D6-4FA4-8646-3B3D21BEB0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3428999"/>
            <a:ext cx="2515993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7" descr="romashki_9.2.png">
            <a:extLst>
              <a:ext uri="{FF2B5EF4-FFF2-40B4-BE49-F238E27FC236}">
                <a16:creationId xmlns:a16="http://schemas.microsoft.com/office/drawing/2014/main" id="{C4C87982-E9D5-496B-92F8-19F949A35E1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55600" y="4886652"/>
            <a:ext cx="5904656" cy="173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0027760"/>
      </p:ext>
    </p:extLst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ищепка к прищепке… Для удобства хранения и использования «прищепочных персонажей» я сделала набор карточек из плотного белого картона с названиями и изображениями сказок. Таким образом, они сохраняются в целости и помогают детям и педагогу легко ориентироваться при использовании данного театра. 7">
            <a:extLst>
              <a:ext uri="{FF2B5EF4-FFF2-40B4-BE49-F238E27FC236}">
                <a16:creationId xmlns:a16="http://schemas.microsoft.com/office/drawing/2014/main" id="{0A345220-E834-497B-A69B-8E96117E687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176447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, конечно, декорации… Ну, и еще один необходимый элемент нашего театра – это декорации на прищепках. Декорации могут быть как универсальными (подходящими к нескольким сказкам), так и индивидуальными (необходимыми какому-то определенному произведению). 7">
            <a:extLst>
              <a:ext uri="{FF2B5EF4-FFF2-40B4-BE49-F238E27FC236}">
                <a16:creationId xmlns:a16="http://schemas.microsoft.com/office/drawing/2014/main" id="{B764E72F-93C3-4039-8B18-C211E9DBD4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2222524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пасибо за внимание 7">
            <a:extLst>
              <a:ext uri="{FF2B5EF4-FFF2-40B4-BE49-F238E27FC236}">
                <a16:creationId xmlns:a16="http://schemas.microsoft.com/office/drawing/2014/main" id="{D00B9C50-4C12-448C-BC8D-A17841CF14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3999" cy="681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9" descr="0_63c34_73358843_orig.jpg">
            <a:extLst>
              <a:ext uri="{FF2B5EF4-FFF2-40B4-BE49-F238E27FC236}">
                <a16:creationId xmlns:a16="http://schemas.microsoft.com/office/drawing/2014/main" id="{5843ACC0-F61A-4989-8DF1-2C1AC4C48A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3536975"/>
            <a:ext cx="2484438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" descr="0_6b835_7915ed21_XL.png">
            <a:extLst>
              <a:ext uri="{FF2B5EF4-FFF2-40B4-BE49-F238E27FC236}">
                <a16:creationId xmlns:a16="http://schemas.microsoft.com/office/drawing/2014/main" id="{36D5B4B6-279E-420A-AE03-FDDD74AF80E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8398" y="71499"/>
            <a:ext cx="8196090" cy="652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7508910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1E7CBA-0DB1-4810-B228-1B0CA13AF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87422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C8EF8E-0376-410B-8CB1-6E492D546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47987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E5604B-2E14-4374-A018-D591F0F06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622"/>
            <a:ext cx="9108504" cy="683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81777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 чего начать? Для создания театрализованной игры «Веселые прищепки» Вам потребуются следующие материалы (смотри фото ): Прищепки  Фетр разного цвета Плотный картон Короткие шнурки, тесьма, веревочки (разного цвета) Разнообразные бусины (для изготовления ручек и ножек персонажа) Острые ножницы Клеевой пистолет (для сбора частей изделия); Фломастеры">
            <a:extLst>
              <a:ext uri="{FF2B5EF4-FFF2-40B4-BE49-F238E27FC236}">
                <a16:creationId xmlns:a16="http://schemas.microsoft.com/office/drawing/2014/main" id="{6A50D860-DB9E-4315-9060-F6A3CAB03EB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3999" cy="6813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283106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гровая ширма Приступаем к изготовлению театра. И первым шагом необходимо изготовить особенную ширму-основу для прищепочного театра. Всё. Наша ширма-окошко для театра прищепок готова. Вторую половину картона сворачиваем в треугольную подставку Делаем рамку для нашей ширмы. На одной половине картона вырезаем окошко-основу С помощью аппликации из фетра создаем основной фон декораций Складываем прямоугольник картона пополам Берем плотный многослойный картон, размером 50*100см.">
            <a:extLst>
              <a:ext uri="{FF2B5EF4-FFF2-40B4-BE49-F238E27FC236}">
                <a16:creationId xmlns:a16="http://schemas.microsoft.com/office/drawing/2014/main" id="{7A945929-B465-43BF-9517-B24E47349A6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8172FE8-C02B-4C70-9570-2BD033CC181A}"/>
              </a:ext>
            </a:extLst>
          </p:cNvPr>
          <p:cNvSpPr/>
          <p:nvPr/>
        </p:nvSpPr>
        <p:spPr>
          <a:xfrm>
            <a:off x="827584" y="1628800"/>
            <a:ext cx="8064896" cy="48965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tx1"/>
                </a:solidFill>
              </a:rPr>
              <a:t>Складываем прямоугольник картона пополам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tx1"/>
                </a:solidFill>
              </a:rPr>
              <a:t>С помощью аппликации из фетра создаем основной фон декораций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tx1"/>
                </a:solidFill>
              </a:rPr>
              <a:t>На одной половине картона вырезаем окошко-основу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tx1"/>
                </a:solidFill>
              </a:rPr>
              <a:t>На одной половине картона вырезаем окошко-основу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tx1"/>
                </a:solidFill>
              </a:rPr>
              <a:t>Вторую половину картона сворачиваем в треугольную подставку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tx1"/>
                </a:solidFill>
              </a:rPr>
              <a:t>Всё. Наша ширма-окошко для театра 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      прищепок готова.</a:t>
            </a:r>
          </a:p>
          <a:p>
            <a:r>
              <a:rPr lang="ru-RU" dirty="0"/>
              <a:t> </a:t>
            </a:r>
          </a:p>
        </p:txBody>
      </p:sp>
      <p:pic>
        <p:nvPicPr>
          <p:cNvPr id="6" name="Рисунок 5" descr="0_8df3f_e4b09695_XL.png">
            <a:extLst>
              <a:ext uri="{FF2B5EF4-FFF2-40B4-BE49-F238E27FC236}">
                <a16:creationId xmlns:a16="http://schemas.microsoft.com/office/drawing/2014/main" id="{49183657-1E6A-4DB4-8316-2BB0BBB9D8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224" y="3766728"/>
            <a:ext cx="2195853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4225486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гровая ширма 7">
            <a:extLst>
              <a:ext uri="{FF2B5EF4-FFF2-40B4-BE49-F238E27FC236}">
                <a16:creationId xmlns:a16="http://schemas.microsoft.com/office/drawing/2014/main" id="{CD1306C3-537E-4659-BD53-6CF5DEE429B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72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3421963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ерои на прищепках… Ну а теперь, пора перейти к созданию самих «прищепочных персонажей»… Определяемся с подбором персонажей к той или иной сказке. Готовим необходимые материалы и, собственно, мастерим! Определяемся с подбором персонажей к той или иной сказке. Готовим необходимые материалы и, собственно, мастерим! Определяемся с подбором персонажей к той или иной сказке. Готовим необходимые материалы и, собственно, мастерим! 7">
            <a:extLst>
              <a:ext uri="{FF2B5EF4-FFF2-40B4-BE49-F238E27FC236}">
                <a16:creationId xmlns:a16="http://schemas.microsoft.com/office/drawing/2014/main" id="{E5FE95BC-B6E1-4545-9374-4400431F8E8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9412817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0F0A263-6C64-413D-BF29-171DE811A0B5}"/>
              </a:ext>
            </a:extLst>
          </p:cNvPr>
          <p:cNvSpPr/>
          <p:nvPr/>
        </p:nvSpPr>
        <p:spPr>
          <a:xfrm>
            <a:off x="107504" y="620688"/>
            <a:ext cx="8928992" cy="5976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Порядок и описание работы: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1"/>
                </a:solidFill>
              </a:rPr>
              <a:t>Все части моделей перенести на фетр, картон или на любой другой материал, который будет использован для работы, и вырезать.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1"/>
                </a:solidFill>
              </a:rPr>
              <a:t>Раскрасить прищепки со стороны, где позже должно получиться "туловище" (основная деталь) или наклеить  на прищепку цветной картон, полосочку фетра, можно раскрасить прищепку лаком для ногтей.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1"/>
                </a:solidFill>
              </a:rPr>
              <a:t>Для изготовления рук и ног фигурок используются деревянные шарики, бусинки, нанизанные на веревочки. Варьируйте их по своему усмотрению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1"/>
                </a:solidFill>
              </a:rPr>
              <a:t>Закрепить руки и ноги на веревочках, </a:t>
            </a:r>
            <a:r>
              <a:rPr lang="ru-RU" sz="1600" b="1" dirty="0" err="1">
                <a:solidFill>
                  <a:schemeClr val="tx1"/>
                </a:solidFill>
              </a:rPr>
              <a:t>шнурочках</a:t>
            </a:r>
            <a:r>
              <a:rPr lang="ru-RU" sz="1600" b="1" dirty="0">
                <a:solidFill>
                  <a:schemeClr val="tx1"/>
                </a:solidFill>
              </a:rPr>
              <a:t> или бумажной проволоке: бумажные детали просто приклеиваются; бусинки нанизываются на веревочки, проволоку.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1"/>
                </a:solidFill>
              </a:rPr>
              <a:t>Лапки из проволоки вклеить в зажим. Их нужно всегда крепить на внутренней стороне верхней части прищепки. В противном случае их будет не видно из-за предмета (ширмы), к которому крепится прищепка. Во время сушки следует держать прищепку открытой, вставив в неё распорку, иначе её части могут легко склеиться друг с другом.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1"/>
                </a:solidFill>
              </a:rPr>
              <a:t>Головы фигурок изготавливаются в основном из фетра, бумаги или картона.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1"/>
                </a:solidFill>
              </a:rPr>
              <a:t>Голову оформить, раскрасить щеки карандашами, глаза и рот фломастерами, приклеить воротник или завязать шарфик, приклеить пуговицы и глаза с подвижными зрачками.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1"/>
                </a:solidFill>
              </a:rPr>
              <a:t>Голова крепится к прищепке с помощью клея.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1"/>
                </a:solidFill>
              </a:rPr>
              <a:t>Для вырезки мелких деталей лучше всего использовать </a:t>
            </a:r>
          </a:p>
          <a:p>
            <a:pPr lvl="0" algn="just"/>
            <a:r>
              <a:rPr lang="ru-RU" sz="1600" b="1" dirty="0">
                <a:solidFill>
                  <a:schemeClr val="tx1"/>
                </a:solidFill>
              </a:rPr>
              <a:t>    маникюрные ножницы.</a:t>
            </a:r>
          </a:p>
        </p:txBody>
      </p:sp>
      <p:pic>
        <p:nvPicPr>
          <p:cNvPr id="5" name="Рисунок 12" descr="0_a685f_944953de_XL (1).png">
            <a:extLst>
              <a:ext uri="{FF2B5EF4-FFF2-40B4-BE49-F238E27FC236}">
                <a16:creationId xmlns:a16="http://schemas.microsoft.com/office/drawing/2014/main" id="{52C86600-BF5C-4ACA-83B8-D08C25075D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44569">
            <a:off x="79642" y="198820"/>
            <a:ext cx="1726922" cy="167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" descr="0_63c34_73358843_orig.jpg">
            <a:extLst>
              <a:ext uri="{FF2B5EF4-FFF2-40B4-BE49-F238E27FC236}">
                <a16:creationId xmlns:a16="http://schemas.microsoft.com/office/drawing/2014/main" id="{4E479725-8BFA-488D-8130-F563457BC8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216" y="5116502"/>
            <a:ext cx="1362453" cy="148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8779480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113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 вежливости для самых умных малышей</dc:title>
  <dc:creator>Ольга</dc:creator>
  <cp:lastModifiedBy>MyHome_PC</cp:lastModifiedBy>
  <cp:revision>77</cp:revision>
  <dcterms:created xsi:type="dcterms:W3CDTF">2010-08-08T09:14:14Z</dcterms:created>
  <dcterms:modified xsi:type="dcterms:W3CDTF">2019-02-06T20:18:45Z</dcterms:modified>
</cp:coreProperties>
</file>