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61" r:id="rId5"/>
    <p:sldId id="262" r:id="rId6"/>
    <p:sldId id="268" r:id="rId7"/>
    <p:sldId id="264" r:id="rId8"/>
    <p:sldId id="265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9ADD8-4F3C-4CA0-ACB1-D7F8C8A09E89}" type="datetimeFigureOut">
              <a:rPr lang="ru-RU" smtClean="0"/>
              <a:pPr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57DDA-E8B0-4D39-80DF-35A6F630E1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786~1\AppData\Local\Temp\Rar$DIa0.939\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1D208A-DCD7-4815-8DDE-04C4751E85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0648"/>
            <a:ext cx="4386786" cy="6466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451BE-FF9E-463D-A072-97DF691E006D}"/>
              </a:ext>
            </a:extLst>
          </p:cNvPr>
          <p:cNvSpPr txBox="1"/>
          <p:nvPr/>
        </p:nvSpPr>
        <p:spPr>
          <a:xfrm>
            <a:off x="611560" y="548680"/>
            <a:ext cx="3509066" cy="43713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>
                <a:gd name="adj1" fmla="val 6250"/>
                <a:gd name="adj2" fmla="val 2277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47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70" b="1" cap="all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Зарисовки  о</a:t>
            </a:r>
            <a:r>
              <a:rPr lang="en-US" sz="1470" b="1" cap="all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70" b="1" cap="all" dirty="0" err="1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дубовке</a:t>
            </a:r>
            <a:r>
              <a:rPr lang="ru-RU" sz="1470" b="1" cap="all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2" descr="C:\Users\Nina\Downloads\DSC_3505.JPG">
            <a:extLst>
              <a:ext uri="{FF2B5EF4-FFF2-40B4-BE49-F238E27FC236}">
                <a16:creationId xmlns:a16="http://schemas.microsoft.com/office/drawing/2014/main" id="{8CA972A9-D12A-4EC0-9767-8C377457D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057820"/>
            <a:ext cx="1477390" cy="87279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843F79-B206-46D2-BAFA-C8C0C5E3FC01}"/>
              </a:ext>
            </a:extLst>
          </p:cNvPr>
          <p:cNvSpPr txBox="1"/>
          <p:nvPr/>
        </p:nvSpPr>
        <p:spPr>
          <a:xfrm>
            <a:off x="2088950" y="2002625"/>
            <a:ext cx="2339034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в альбоме  на чистом листе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Нарисую свой маленький двор.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собаку с пятном на хвосте,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цветы, и высокий забор.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3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Нарисую всё то, что люблю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в посёлке – родном уголке: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Всех друзей, всю большую семью,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Пестрых бабочек в белом цветке.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103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Нарисую я парк и скамью,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раскидистый тополь над ней…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посёлок так сильно люблю,</a:t>
            </a:r>
            <a:endParaRPr lang="ru-RU" sz="1103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3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любить невозможно сильней.</a:t>
            </a:r>
            <a:endParaRPr lang="ru-RU" sz="1103" dirty="0"/>
          </a:p>
        </p:txBody>
      </p:sp>
      <p:pic>
        <p:nvPicPr>
          <p:cNvPr id="8" name="Picture 2" descr="C:\Users\Дом\Desktop\кириена\DSC_3826.JPG">
            <a:extLst>
              <a:ext uri="{FF2B5EF4-FFF2-40B4-BE49-F238E27FC236}">
                <a16:creationId xmlns:a16="http://schemas.microsoft.com/office/drawing/2014/main" id="{D7A66D03-4764-42EF-9893-938542D9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5113" t="7651" r="14563"/>
          <a:stretch>
            <a:fillRect/>
          </a:stretch>
        </p:blipFill>
        <p:spPr bwMode="auto">
          <a:xfrm>
            <a:off x="2718822" y="1078961"/>
            <a:ext cx="1199631" cy="83051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1">
            <a:extLst>
              <a:ext uri="{FF2B5EF4-FFF2-40B4-BE49-F238E27FC236}">
                <a16:creationId xmlns:a16="http://schemas.microsoft.com/office/drawing/2014/main" id="{9790B9A7-601B-4EE0-94FA-31C39BA36E98}"/>
              </a:ext>
            </a:extLst>
          </p:cNvPr>
          <p:cNvPicPr/>
          <p:nvPr/>
        </p:nvPicPr>
        <p:blipFill>
          <a:blip r:embed="rId6" cstate="print"/>
          <a:srcRect t="5589" r="3867" b="3734"/>
          <a:stretch>
            <a:fillRect/>
          </a:stretch>
        </p:blipFill>
        <p:spPr bwMode="auto">
          <a:xfrm>
            <a:off x="611560" y="2104224"/>
            <a:ext cx="1379960" cy="1003709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 descr="PA086797">
            <a:extLst>
              <a:ext uri="{FF2B5EF4-FFF2-40B4-BE49-F238E27FC236}">
                <a16:creationId xmlns:a16="http://schemas.microsoft.com/office/drawing/2014/main" id="{3561933D-847D-4C8A-BC50-06282E4E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876" y="3367930"/>
            <a:ext cx="1448644" cy="108272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P6100273">
            <a:extLst>
              <a:ext uri="{FF2B5EF4-FFF2-40B4-BE49-F238E27FC236}">
                <a16:creationId xmlns:a16="http://schemas.microsoft.com/office/drawing/2014/main" id="{0C4D8A2E-CA68-4A07-9123-09C82A0A2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0808" y="4589334"/>
            <a:ext cx="1308142" cy="977246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K:\DCIM\100NC1J2\DSC_3857.JPG">
            <a:extLst>
              <a:ext uri="{FF2B5EF4-FFF2-40B4-BE49-F238E27FC236}">
                <a16:creationId xmlns:a16="http://schemas.microsoft.com/office/drawing/2014/main" id="{A45D4010-381A-4329-9DF5-8F0C8C721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 l="5901" r="5113"/>
          <a:stretch>
            <a:fillRect/>
          </a:stretch>
        </p:blipFill>
        <p:spPr bwMode="auto">
          <a:xfrm>
            <a:off x="3085103" y="4479512"/>
            <a:ext cx="1428781" cy="1074836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P9180044">
            <a:extLst>
              <a:ext uri="{FF2B5EF4-FFF2-40B4-BE49-F238E27FC236}">
                <a16:creationId xmlns:a16="http://schemas.microsoft.com/office/drawing/2014/main" id="{93E680B4-0003-485C-830A-73B4784F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13171" y="5740187"/>
            <a:ext cx="1274404" cy="94001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2" descr="P9300047">
            <a:extLst>
              <a:ext uri="{FF2B5EF4-FFF2-40B4-BE49-F238E27FC236}">
                <a16:creationId xmlns:a16="http://schemas.microsoft.com/office/drawing/2014/main" id="{181B1EC2-AC16-4DA2-9A09-5E3467F9A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64792" y="5729868"/>
            <a:ext cx="1344163" cy="950331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F2F0D5-5541-4757-9D2C-66BDC97DACD6}"/>
              </a:ext>
            </a:extLst>
          </p:cNvPr>
          <p:cNvSpPr txBox="1"/>
          <p:nvPr/>
        </p:nvSpPr>
        <p:spPr>
          <a:xfrm>
            <a:off x="4879752" y="1844824"/>
            <a:ext cx="4002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Зарисовки  о </a:t>
            </a:r>
          </a:p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Дубовке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A71560-042B-4476-AE09-B301FD8FE28A}"/>
              </a:ext>
            </a:extLst>
          </p:cNvPr>
          <p:cNvSpPr txBox="1"/>
          <p:nvPr/>
        </p:nvSpPr>
        <p:spPr>
          <a:xfrm>
            <a:off x="4927862" y="3849404"/>
            <a:ext cx="4177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Автор: </a:t>
            </a:r>
          </a:p>
          <a:p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Семёнова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Валентина Александровна, бабушка воспитанника МКДОУ д/с № 3.</a:t>
            </a:r>
          </a:p>
        </p:txBody>
      </p:sp>
    </p:spTree>
    <p:extLst>
      <p:ext uri="{BB962C8B-B14F-4D97-AF65-F5344CB8AC3E}">
        <p14:creationId xmlns:p14="http://schemas.microsoft.com/office/powerpoint/2010/main" val="57752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786~1\AppData\Local\Temp\Rar$DIa0.939\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Дом\Desktop\кириена\DSC_3826.JPG"/>
          <p:cNvPicPr>
            <a:picLocks noChangeAspect="1" noChangeArrowheads="1"/>
          </p:cNvPicPr>
          <p:nvPr/>
        </p:nvPicPr>
        <p:blipFill>
          <a:blip r:embed="rId3" cstate="print"/>
          <a:srcRect l="5113" t="7651" r="14563"/>
          <a:stretch>
            <a:fillRect/>
          </a:stretch>
        </p:blipFill>
        <p:spPr bwMode="auto">
          <a:xfrm>
            <a:off x="1043608" y="200730"/>
            <a:ext cx="7344816" cy="5652883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318CB-EB7B-4229-BFD2-1E4E09CCA2A0}"/>
              </a:ext>
            </a:extLst>
          </p:cNvPr>
          <p:cNvSpPr/>
          <p:nvPr/>
        </p:nvSpPr>
        <p:spPr>
          <a:xfrm>
            <a:off x="1011049" y="6036175"/>
            <a:ext cx="7377375" cy="543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 альбоме на чистом листе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786~1\AppData\Local\Temp\Rar$DIa0.939\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Дом\Desktop\кириена\DSC_3830.JPG"/>
          <p:cNvPicPr>
            <a:picLocks noChangeAspect="1" noChangeArrowheads="1"/>
          </p:cNvPicPr>
          <p:nvPr/>
        </p:nvPicPr>
        <p:blipFill>
          <a:blip r:embed="rId3" cstate="print"/>
          <a:srcRect l="7476" r="7476"/>
          <a:stretch>
            <a:fillRect/>
          </a:stretch>
        </p:blipFill>
        <p:spPr bwMode="auto">
          <a:xfrm>
            <a:off x="323528" y="234064"/>
            <a:ext cx="5220580" cy="410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A31589-F802-4422-8D6E-9B5509597D09}"/>
              </a:ext>
            </a:extLst>
          </p:cNvPr>
          <p:cNvSpPr/>
          <p:nvPr/>
        </p:nvSpPr>
        <p:spPr>
          <a:xfrm>
            <a:off x="1043608" y="6126163"/>
            <a:ext cx="7488832" cy="5431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Нарисую свой маленький двор,</a:t>
            </a:r>
          </a:p>
        </p:txBody>
      </p:sp>
      <p:pic>
        <p:nvPicPr>
          <p:cNvPr id="7" name="Picture 2" descr="C:\Users\Дом\Desktop\кириена\DSC_3834.JPG">
            <a:extLst>
              <a:ext uri="{FF2B5EF4-FFF2-40B4-BE49-F238E27FC236}">
                <a16:creationId xmlns:a16="http://schemas.microsoft.com/office/drawing/2014/main" id="{31327A51-36A9-4D2D-BA54-D7315AC9C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628" y="2780928"/>
            <a:ext cx="4572000" cy="3060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786~1\AppData\Local\Temp\Rar$DIa0.939\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95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Дом\Desktop\кириена\DSC_3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20840" y="1448780"/>
            <a:ext cx="5916213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5AFDCB-8116-4F75-96DC-1877A9FC2600}"/>
              </a:ext>
            </a:extLst>
          </p:cNvPr>
          <p:cNvSpPr/>
          <p:nvPr/>
        </p:nvSpPr>
        <p:spPr>
          <a:xfrm>
            <a:off x="591332" y="4283087"/>
            <a:ext cx="4176464" cy="14115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собаку с пятном на хвосте,</a:t>
            </a:r>
          </a:p>
        </p:txBody>
      </p:sp>
      <p:pic>
        <p:nvPicPr>
          <p:cNvPr id="7" name="Picture 2" descr="C:\Users\Дом\Desktop\кириена\DSC_3840.JPG">
            <a:extLst>
              <a:ext uri="{FF2B5EF4-FFF2-40B4-BE49-F238E27FC236}">
                <a16:creationId xmlns:a16="http://schemas.microsoft.com/office/drawing/2014/main" id="{A695DCA6-14CD-4E07-AF47-92E703538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348" y="646075"/>
            <a:ext cx="4718247" cy="3153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786~1\AppData\Local\Temp\Rar$DIa0.939\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Дом\Desktop\кириена\DSC_3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88" y="1340768"/>
            <a:ext cx="598074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423B404-EAEF-44EA-9D28-E12A6BF52DFD}"/>
              </a:ext>
            </a:extLst>
          </p:cNvPr>
          <p:cNvSpPr/>
          <p:nvPr/>
        </p:nvSpPr>
        <p:spPr>
          <a:xfrm>
            <a:off x="6121443" y="2276369"/>
            <a:ext cx="2771037" cy="1143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цветы, и высокий забор.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786~1\AppData\Local\Temp\Rar$DIa0.939\3 (2).jpg">
            <a:extLst>
              <a:ext uri="{FF2B5EF4-FFF2-40B4-BE49-F238E27FC236}">
                <a16:creationId xmlns:a16="http://schemas.microsoft.com/office/drawing/2014/main" id="{F68EB2AE-7DE2-45D8-B7D1-634FDD428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006"/>
            <a:ext cx="9144000" cy="6929005"/>
          </a:xfrm>
          <a:prstGeom prst="rect">
            <a:avLst/>
          </a:prstGeom>
          <a:noFill/>
        </p:spPr>
      </p:pic>
      <p:pic>
        <p:nvPicPr>
          <p:cNvPr id="5" name="Picture 3" descr="C:\Users\Дом\Desktop\кириена\DSC_3850.JPG">
            <a:extLst>
              <a:ext uri="{FF2B5EF4-FFF2-40B4-BE49-F238E27FC236}">
                <a16:creationId xmlns:a16="http://schemas.microsoft.com/office/drawing/2014/main" id="{6F9EC237-F058-4B09-B158-C5F5B01D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420" y="0"/>
            <a:ext cx="7744860" cy="5184576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904D09-BBEB-4900-A3C2-F0DAE750B7E4}"/>
              </a:ext>
            </a:extLst>
          </p:cNvPr>
          <p:cNvSpPr/>
          <p:nvPr/>
        </p:nvSpPr>
        <p:spPr>
          <a:xfrm>
            <a:off x="2411760" y="5231179"/>
            <a:ext cx="4143914" cy="14857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Нарисую всё то, что люблю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 поселке – родном уголке.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друзей, всю большую семью,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Пестрых бабочек в белом цветке.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1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786~1\AppData\Local\Temp\Rar$DIa0.939\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Дом\Desktop\кириена\DSC_3852.JPG"/>
          <p:cNvPicPr>
            <a:picLocks noChangeAspect="1" noChangeArrowheads="1"/>
          </p:cNvPicPr>
          <p:nvPr/>
        </p:nvPicPr>
        <p:blipFill>
          <a:blip r:embed="rId3" cstate="print"/>
          <a:srcRect l="6688" r="4326"/>
          <a:stretch>
            <a:fillRect/>
          </a:stretch>
        </p:blipFill>
        <p:spPr bwMode="auto">
          <a:xfrm>
            <a:off x="145974" y="274638"/>
            <a:ext cx="5328592" cy="4008567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79007D-D092-4931-B2AB-12CE56C66C6F}"/>
              </a:ext>
            </a:extLst>
          </p:cNvPr>
          <p:cNvSpPr/>
          <p:nvPr/>
        </p:nvSpPr>
        <p:spPr>
          <a:xfrm>
            <a:off x="5620540" y="2319685"/>
            <a:ext cx="3312368" cy="39890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Нарисую я парк и скамью,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раскидистый тополь над ней…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поселок так сильно люблю,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любить невозможно сильней.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786~1\AppData\Local\Temp\Rar$DIa0.939\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K:\DCIM\100NC1J2\DSC_3857.JPG"/>
          <p:cNvPicPr>
            <a:picLocks noChangeAspect="1" noChangeArrowheads="1"/>
          </p:cNvPicPr>
          <p:nvPr/>
        </p:nvPicPr>
        <p:blipFill>
          <a:blip r:embed="rId3" cstate="print"/>
          <a:srcRect l="5901" r="5113"/>
          <a:stretch>
            <a:fillRect/>
          </a:stretch>
        </p:blipFill>
        <p:spPr bwMode="auto">
          <a:xfrm>
            <a:off x="549895" y="27192"/>
            <a:ext cx="8136904" cy="6121190"/>
          </a:xfrm>
          <a:prstGeom prst="rect">
            <a:avLst/>
          </a:prstGeom>
          <a:noFill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70A9B9-721D-46E8-AF07-5CFE04F8E802}"/>
              </a:ext>
            </a:extLst>
          </p:cNvPr>
          <p:cNvSpPr/>
          <p:nvPr/>
        </p:nvSpPr>
        <p:spPr>
          <a:xfrm rot="10800000" flipV="1">
            <a:off x="549894" y="6079771"/>
            <a:ext cx="8136902" cy="6864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воспитанницы на районный фестиваль детского творчества «Маленькие чудеса», номинация «Продуктивная деятельность».</a:t>
            </a:r>
          </a:p>
        </p:txBody>
      </p:sp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E786~1\AppData\Local\Temp\Rar$DIa0.939\3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2204864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 за 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190</Words>
  <Application>Microsoft Office PowerPoint</Application>
  <PresentationFormat>Экран (4:3)</PresentationFormat>
  <Paragraphs>33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MyHome_PC</cp:lastModifiedBy>
  <cp:revision>13</cp:revision>
  <dcterms:created xsi:type="dcterms:W3CDTF">2014-10-24T05:34:55Z</dcterms:created>
  <dcterms:modified xsi:type="dcterms:W3CDTF">2019-02-15T05:27:49Z</dcterms:modified>
</cp:coreProperties>
</file>